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78" r:id="rId2"/>
    <p:sldId id="478" r:id="rId3"/>
    <p:sldId id="501" r:id="rId4"/>
    <p:sldId id="500" r:id="rId5"/>
    <p:sldId id="414" r:id="rId6"/>
    <p:sldId id="497" r:id="rId7"/>
    <p:sldId id="479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20" r:id="rId25"/>
    <p:sldId id="518" r:id="rId26"/>
    <p:sldId id="521" r:id="rId27"/>
    <p:sldId id="522" r:id="rId28"/>
    <p:sldId id="523" r:id="rId29"/>
    <p:sldId id="543" r:id="rId30"/>
    <p:sldId id="532" r:id="rId31"/>
    <p:sldId id="524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0" r:id="rId40"/>
    <p:sldId id="541" r:id="rId41"/>
    <p:sldId id="542" r:id="rId42"/>
    <p:sldId id="4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343" autoAdjust="0"/>
  </p:normalViewPr>
  <p:slideViewPr>
    <p:cSldViewPr snapToGrid="0" showGuides="1">
      <p:cViewPr varScale="1">
        <p:scale>
          <a:sx n="70" d="100"/>
          <a:sy n="70" d="100"/>
        </p:scale>
        <p:origin x="738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11:42.5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 11872 37 0,'0'0'44'0,"0"0"-34"0,0 0-6 16,0 0 0-16,0 0 3 15,0 0 17-15,0 0-11 16,0 0 10-16,13-65 9 15,-13 65-19-15,0 0 6 16,0 0 0-16,0 0-5 16,0 0 17-16,0 0-15 15,0 0-14-15,0 0 0 16,0 0-2-16,0 0 0 16,0 2-3-16,0 22 3 15,-2 22 12-15,-6 22 5 16,-6 22 8-16,-4 14-9 0,9 11-13 15,0-5-3-15,5-12 0 16,4-12-36-16,0-15 34 16,0-12-8-16,0-13 8 15,0-7-5-15,0-11 6 16,0-10-21-16,0-8-51 16,0-6-40-16,0-4-5 15</inkml:trace>
  <inkml:trace contextRef="#ctx0" brushRef="#br0" timeOffset="773.249">398 11767 20 0,'0'0'55'15,"0"0"-35"-15,0 0-4 16,0 0-1-16,0 0-11 15,0 0-2-15,0 0-2 16,52-23-1-16,-35 19-1 16,6 3 2-16,-1-8 0 15,5 4 1-15,7-6 1 16,3 2 5-16,10-2 1 16,16-1-4-16,3 3-2 0,8 4 2 15,4-1 2 1,-5 4-5-16,3 2-1 0,7 0 2 15,3 0-2-15,6 0 0 16,4 7-4-16,0 5-7 16,4-2 2-16,0-3 2 15,5-3-8-15,0 1 12 16,-2-2-8-16,-3 1 9 16,-4-2-3-16,-3 1-24 15,5-3 12-15,12 0 13 16,-6 0-31-16,-1 0 21 15</inkml:trace>
  <inkml:trace contextRef="#ctx0" brushRef="#br0" timeOffset="1201.6904">3287 11758 12 0,'0'0'0'16,"132"15"-2"-16,-63-13 1 16,2-2-2-16,5 0 3 15,2 0 3-15,0 0 31 16,0 0-18-16,-2 0-16 15,-1 0 0-15,0 0 8 16,0 0-5-16,10 0 2 16,-2 0-4-16,-1 0 30 15,-2 1-25-15,-8 2 0 16,-12-3-6-16,-7 0 0 16,-10 0-16-16,-18 0 16 15,-15 0-2-15,-5 0 4 0,-5 0 18 16,0 0 33-16,0 0-20 15,0 0-25-15,0 0-6 16,0 0 1-16,0 0-1 16,0 0 2-16,0 0-8 15,0 4 0-15,0 4-6 16,0 8 1-16,2 8 9 16,-2 14 0-16,0 11 0 15,0 6 4-15,0 11-4 16,0 9 0-16,0 9 0 15,0 14 1-15,-5-2-1 16,1 2-42-16,2-9 41 16,0-13-7-16,0-8-22 15,2-10-14-15</inkml:trace>
  <inkml:trace contextRef="#ctx0" brushRef="#br0" timeOffset="5693.4108">5599 11776 37 0,'0'0'54'0,"0"0"-13"16,0 0-3-1,0 0-10-15,0 0-27 0,0 0-1 16,0 0-20-16,-11-11 11 16,11 11-13-16,0 0 15 15,0 0-15-15,0 0-30 16,0 0 27-16,0 0 9 15,0 0 16-15,0-2 22 16,0 2-4-16,0 0 9 16,0 0-2-16,0 0-5 15,0 0 10-15,0 0-22 16,4 0-6-16,10 0-4 16,3 0 6-16,8 5-4 15,2 10 0-15,8 3 0 0,5 4 8 16,10 1 1-1,12 3 5-15,19-3 4 0,27-3 9 16,24 0 2-16,18-5-3 16,17-3-26-16,9-3 0 15,5-4 0-15,1 4-24 16,1-1 9-16,0-2-10 16,2 0 14-16,8-3 6 15,0-3-6-15,-2 0 10 16,3-3 1-16,-6-13 4 15,-1 3-4-15,-7 1-10 16,-11 1-27-16,-15 2 8 16,-13 2-33-16,-12-3-9 15</inkml:trace>
  <inkml:trace contextRef="#ctx0" brushRef="#br0" timeOffset="16626.3893">392 4321 14 0,'0'0'10'0,"0"0"2"0,0 0 18 16,0 0 11-16,0 0 22 15,0 0-14-15,0 0 2 16,0-14 4-16,0 14-18 16,0 0-6-16,0 0-31 15,0 0 0-15,0 0-4 16,0 0-9-16,0 0-18 16,-4 0-1-16,-3 10-23 15,-2 18 53-15,-7 6 0 16,0 4 4-16,6 1-5 15,1-6 3-15,-1-1 0 16,6-1-2-16,-2 1 6 16,1 2-4-16,-1 0 0 15,-2 0 0-15,4-3-2 0,-5 1 2 16,5-6 0-16,-2-5 0 16,2-3 2-16,4-1-3 15,0-6 1-15,0 0 0 16,0-1-5-16,0-1 5 15,0 0 0-15,0 2-1 16,0 0 1-16,6-1 0 16,4 2 0-16,6 0 1 15,4 0 0-15,3-2 0 16,1 2-1-16,7 0 5 16,7 2-4-16,6 0 2 15,6 2-3-15,3-2 2 0,5 2-2 16,5 0 0-16,12-2 0 15,6 0 1-15,4-6 3 16,10-2 1-16,1-4 8 16,8 0-13-16,10 0 7 15,7 1-7-15,-3 0 0 16,-4-1 0-16,-8 2 4 16,-5 1-4-16,-3 0 0 15,-2 2 0-15,-3-2-1 16,1 6 1-16,2-6 0 15,9 1-1-15,18-1 6 16,-1-3-8-16,5-2 3 0,-9 0-8 16,-6 0 5-1,-1-9-2-15,1-3 5 0,-6-1-4 16,-5 1 3-16,-5-1 1 16,-7 5-2-16,-4 2 2 15,-1 2-5-15,-4 1 5 16,-1-2-1-16,-6-2 1 15,-6 0-12-15,-7-3 10 16,-2 1-2-16,-6 0 4 16,-8 1-2-16,-4 0 4 15,-4 1-2-15,-9 4 1 16,-6-1 2-16,0 4 1 16,-5-2-4-16,-3 0 1 15,-2-1 4-15,-2 3-5 16,-2 0 4-16,-3 0-3 0,-2 0 4 15,0 0-1-15,-2 0 8 16,0 0-3-16,0 0 14 16,0 0-10-16,0 0 12 15,0-7 13-15,0-3-11 16,0-5-18-16,2-6-9 16,1-4-12-16,-1-1 7 15,3 1 5-15,-3-8-6 16,3-4 6-16,-1-6-33 15,-4 1 33-15,0 6 0 16,0 7 8-16,0 14 30 16,0 5-38-16,0 9-2 0,0-2-6 15,0 3-21-15,0 0 22 16,0 0 0-16,0 0-5 16,0 0-2-16,0 0-49 15,0 0-40-15</inkml:trace>
  <inkml:trace contextRef="#ctx0" brushRef="#br0" timeOffset="17209.3173">2940 11849 10 0,'0'0'14'16,"0"0"-13"-16,0 0 0 16,0 0-2-16,0 0-2 15,0 0-19-15</inkml:trace>
  <inkml:trace contextRef="#ctx0" brushRef="#br0" timeOffset="34305.5537">3820 5496 59 0,'0'0'56'16,"0"0"-43"-16,0 0-5 15,0 0 22-15,0 0 36 16,0 0-29-16,0 0-18 16,80-75 20-16,-75 68-5 15,2 2-12-15,-1-4-22 16,8-1-6-16,1 0 4 15,8-2-17-15,2 2-11 16,-2 1 19-16,-2 4-9 16,-8 3 13-16,-2 2 6 0,-4 0-13 15,-1 0-1-15,-1 6-17 16,2 18 19-16,-7 13 12 16,0 14 2-16,0 11 0 15,-7 7 4-15,-6 3-1 16,2-4-1-16,3-3-3 15,4-7 0-15,0-5 0 16,-3-2 3-16,-3 2 9 16,-2 3 11-16,3 2-11 15,1-1 16-15,-2-5-28 16,6-8 0-16,4-10-4 16,0-10 3-16,0-6 1 0,8-4-1 15,6-5 2-15,-3-2-1 16,3 1 1-16,1 3-1 15,-1 4 4-15,-1 9-1 16,3 13-3-16,-3 18 0 16,-5 24 0-16,-5 19 0 15,-3 13 0-15,-3 1 0 16,-16 0 1-16,-1 3 4 16,-3-6-5-16,6-2 0 15,-4-6 2-15,5-9-4 16,-1 4 2-16,3-4 0 15,8-1-2-15,1-13-2 16,3-8-5-16,2-3-13 0,-2-7 2 16,2-7-26-1,0-4 22-15,0-12 24 0,0 0-7 16,0-7 9-16,0-2-2 16,0-3 0-16,0-4 3 15,0-1-6-15,0-5 3 16,4-1 0-16,-1-5-2 15,1-1-14-15,0 0-18 16,2-1-15-16,-4-6-31 16</inkml:trace>
  <inkml:trace contextRef="#ctx0" brushRef="#br0" timeOffset="44489.5817">4788 3595 48 0,'0'0'24'0,"0"0"11"16,0 0 22-16,0 0-1 15,0 0-20-15,0 0-17 16,0 0 8-16,75-75 15 15,-70 69-22-15,-3 5-2 0,1 1-4 16,-3 0-12-16,0 0 6 16,0 0-8-16,0 0-12 15,0 0 8-15,-16 0-23 16,-18 10 27-16,-19 13 2 16,-14 2-1-16,-9 3 7 15,-4-2-6-15,8-1-1 16,1-5 3-16,7-1-4 15,8 0 0-15,4-3-4 16,12-6 8-16,9-2-5 16,9-3 1-16,9 0 0 15,4-5-3-15,4 2 3 16,3-2 0-16,2 0-1 16,0 0 3-16,0 0-5 15,0 0 3-15,0 0 0 0,9-11-1 16,15-12-15-16,8-8-15 15,6 1 22-15,-1 0 1 16,1 2-1-16,-5 2 0 16,-4 6 6-16,-4 2-1 15,-7 6 4-15,-9 4 0 16,-2 4 0-16,-7 4 1 16,0 0-2-16,0 0-15 15,-11 14-34-15,-27 18 50 16,-11 13 1-16,-12 4 12 0,-1 4-8 15,6-7 2 1,12-6-7-16,11-12 0 0,12-8 3 16,11-10-1-16,2-4 2 15,8-6 5-15,0 0 13 16,0 0-7-16,0 0-1 16,0 0-9-16,0 0-3 15,12 0 14-15,9 0-3 16,8 0 9-16,3 0-10 15,1 0-7-15,6 0-4 16,-6 0-1-16,-2 4 0 16,-4 2-5-16,-8 0-3 15,-2 0-11-15,-5 0-3 16,-2 2-13-16,-3 0-23 16,-5 4-25-16,-2-6-52 0</inkml:trace>
  <inkml:trace contextRef="#ctx0" brushRef="#br0" timeOffset="48076.9988">4957 6379 86 0,'0'0'95'0,"0"0"-43"16,0 0-21-16,0 0-1 16,0 0 18-16,0 0-20 15,0 0 6-15,7-11-3 16,-7 11-6-16,0 0 21 15,0 0-21-15,0 0-15 16,0 0-2-16,0 0-8 16,0 0-5-16,0 0-21 15,-24 0-60-15,-24 4 23 16,-12 13 37-16,0-2-24 16,11-3 24-16,11-3 13 15,16-6 13-15,6-1 0 16,12 0 7-16,2-2-7 15,2 0 7-15,0 0 1 0,0 7-8 16,0 1-12-16,0 7 12 16,0 8 5-16,10 7-4 15,0 8 24-15,-3 13-14 16,-5 12 2-16,-2 5 24 16,0 2-19-16,-5-1-5 15,-9-7-9-15,2-10 2 16,3-9-8-16,1-12 2 15,6-7-13-15,2-7 11 16,0-7-41-16,0-6-28 16,0-4-6-16,-2 0 4 15,-9-7 14-15</inkml:trace>
  <inkml:trace contextRef="#ctx0" brushRef="#br0" timeOffset="48266.1288">4478 6888 226 0,'0'0'95'0,"0"0"-51"15,0 0-34-15,169-46 36 16,-102 38 12-16,3-2-39 16,3 3 2-16,-4 5-21 15,-9 2-15-15,-11 0-68 16,-20 0-96-16</inkml:trace>
  <inkml:trace contextRef="#ctx0" brushRef="#br0" timeOffset="48705.2295">5108 6752 18 0,'0'0'337'0,"0"0"-337"0,0 0 0 16,0 0-40-16,0 0 40 15,0 0 3-15,36 95 4 16,-31-59-2-16,-5-1-2 15,0-5-3-15,0-11 0 16,0-2-12-16,-5-9 10 16,3-6-10-16,2-2 12 15,0 0 16-15,0-12 51 16,0-24-30-16,16-18-37 16,13-16 6-16,13-9 0 15,3 3 33-15,1 8-13 16,-3 14 4-16,-7 17-25 15,-9 17 1-15,-10 11-6 0,-5 6-10 16,-2 3-18-16,3 0-81 16,1 10-20-16,-3 19 13 15,-5 2-11-15</inkml:trace>
  <inkml:trace contextRef="#ctx0" brushRef="#br0" timeOffset="49103.5824">5530 6789 42 0,'0'0'26'0,"0"0"-24"0,0 0 28 16,0 0-2-16,0 0-1 16,0 0-14-16,12 97-6 15,7-97 35-15,14 0 24 16,8-14 16-16,5-16-39 15,0-7-42-15,-13 3 31 16,-12 5-8-16,-9 7-22 16,-7 7 4-16,-5 7 7 15,0 5 23-15,-5 0-30 16,-24 3-5-16,-8 0-2 16,-9 18-5-16,-5 16 6 15,0 12-8-15,2 7 9 16,9 0-1-16,13-4 0 0,16-11-4 15,9-9 2 1,2-8-2-16,2-1 1 0,22-8 0 16,17-2 6-16,17-10 1 15,15 0-4-15,8-2-32 16,0-20-74-16,-6 0-106 16</inkml:trace>
  <inkml:trace contextRef="#ctx0" brushRef="#br0" timeOffset="49735.9402">6333 6749 41 0,'0'0'27'0,"0"0"8"16,0 0-6-16,0 0 9 16,0 0-8-16,0 0-17 15,-85-65 24-15,71 65-5 16,1 0-32-16,-1 0 10 15,3 0-2-15,3 3-3 0,1 5 4 16,0 0-6-16,0 0-3 16,1 2 0-16,-3 2 6 15,2 2-9-15,-2 5 3 16,3-1 0-16,-1 1-2 16,3-2 3-16,1-3-1 15,3-2 0-15,0-2 5 16,0-5-10-16,0-3 5 15,0 0 0-15,0-2 5 16,0 0-2-16,0 0 2 16,0 0 12-16,0 0-5 15,0 0 7-15,0 0-10 0,0 0-5 16,0 0 9-16,0 0-10 16,0 0 7-16,0 0 6 15,0 0-14-15,0 0 15 16,0 0-16-16,0 0 5 15,0 0-12-15,0 0 3 16,0 0-2-16,0 0 0 16,0 0-17-16,0 0 16 15,0 0-12-15,0 0-27 16,0 0-32-16,0 0-48 16,0 0-24-16</inkml:trace>
  <inkml:trace contextRef="#ctx0" brushRef="#br0" timeOffset="50491.8696">6092 6861 30 0,'0'0'105'15,"0"0"-96"-15,0 0 10 16,0 0 7-16,0 0-3 16,0 0-23-16,-2 4 1 15,2-4-2-15,0 3 2 16,0-3 16-16,2 0 16 16,9 0-11-16,9 0 29 15,11-5-11-15,5-16-23 16,6-9-2-16,1-8-14 15,-12 2 9-15,-12 3-10 0,-7 7 4 16,-10 6-4-16,-2 4 0 16,0 4 3-16,0 5-12 15,0 2 9-15,-8 3 0 16,-10 2-2-16,-7 0-4 16,-2 7 4-16,-4 12 2 15,-5 8 0-15,-1 5-1 16,1-1 3-16,9 2-2 15,7-8 1-15,7-4 4 16,9-8-9-16,0-1 4 16,4-3 0-16,0-1-3 15,0-2 3-15,0-1 0 0,10 2-1 16,-1-4 8 0,4 0-4-16,1-1 0 0,-2-2 1 15,0 0 9-15,-3 0-9 16,-5 0-2-16,-2 0-2 15,-2 0 4-15,0 0 0 16,0 0 0-16,0 0-2 16,0 0 5-16,0 0-2 15,0 0-5-15,0 0 0 16,0 0-18-16,0 0-11 16,0 0-47-16,0 0-66 15</inkml:trace>
  <inkml:trace contextRef="#ctx0" brushRef="#br0" timeOffset="50949.3161">6096 6832 219 0,'0'0'121'15,"0"0"-103"-15,0 0 7 16,0 0 46-16,0 0-38 16,0 0-33-16,0 8 0 15,0 12 0-15,-2 3 7 16,2 1-7-16,0-1 0 16,0-3 7-16,0-5-2 15,17-2-5-15,8-1 14 16,11-6-9-16,7-2 36 15,3-4-33-15,1 0-6 16,-3 0-4-16,-3 0-10 16,-3-1-68-16,-3-6-79 0,-8-1-65 15</inkml:trace>
  <inkml:trace contextRef="#ctx0" brushRef="#br0" timeOffset="51383.4307">6597 6624 397 0,'0'0'151'0,"0"0"-110"16,0 0-18-16,0 0-15 15,0 0-8-15,0 0-1 16,52-20-9-16,4 15 10 15,15-7 4-15,5 0-4 16,-3-2-12-16,-6-1 10 16,-13 8-11-16,-11-1 10 15,-20 6-5-15,-9 2-16 16,-9 0 11-16,-5 0-30 16,0 0 7-16,-11 17 11 15,-30 26 19-15,-17 15 6 16,-13 12 15-16,-5 4-13 15,7-4 28-15,11-4-14 0,20-15-8 16,20-15-7-16,14-10 8 16,4-9-7-16,4-5 0 15,37-9 10-15,21-3 31 16,21 0-28-16,8-15-15 16,-5-10-43-16,-14 4-55 15,-16 0-6-15,-25 3-72 16</inkml:trace>
  <inkml:trace contextRef="#ctx0" brushRef="#br0" timeOffset="51588.5572">6745 6834 266 0,'0'0'117'16,"0"0"-97"-16,114-48-10 15,-32 33 14-15,14 5 20 16,8 5-18-16,6 3-14 16,-1 2-12-16,0 0-10 15,-13 0-72-15,-20 0-207 16</inkml:trace>
  <inkml:trace contextRef="#ctx0" brushRef="#br0" timeOffset="53731.584">7704 6682 205 0,'0'0'193'0,"0"0"-193"16,0 0-65-16,0 0 61 16,0 0-1-16,-36 132 5 15,36-109 0-15,0-4-1 16,15-12 5-16,19-7 19 16,19 0 46-16,18-14-27 15,16-20-21-15,0-7-14 16,-10-4-7-16,-17 0 2 0,-22 4 5 15,-19 9-7-15,-14 8 11 16,-5 3 2-16,-18 6 0 16,-24 3-13-16,-7 7 0 15,-11 5 2-15,-3 11-2 16,-6 27 14-16,-5 12-10 16,10 6 0-16,10-3 16 15,18-7-17-15,21-9 20 16,15-2-13-16,0-3-6 15,9-3 5-15,26-4 6 16,15-7-10-16,21-6 26 16,20-9-31-16,9-3-22 0,-3 0-5 15,-8 0-39 1,-20 0-3-16,-13-3-63 0,-16-3-105 16</inkml:trace>
  <inkml:trace contextRef="#ctx0" brushRef="#br0" timeOffset="55283.3974">7120 6796 34 0,'0'0'39'16,"0"0"-9"-16,0 0-3 15,0 0-3-15,0 0-5 16,0 0-7-16,0-17 1 16,0 13 3-16,0 0-14 15,0 4 4-15,0-1 9 16,0-3-11-16,0-1 5 16,0 1 5-16,0 1-3 15,0-2 12-15,0 3-7 0,0 0 12 16,0 0 11-16,-3 2-27 15,3-1 5-15,-2-1-8 16,-5 2 0-16,-4 0 8 16,-7 0-17-16,-11-5 0 15,-9 1 0-15,-13-2 7 16,-16-2-7-16,-4 2 0 16,-5-2 0-16,9 0 19 15,16 2-18-15,13 1 12 16,13 0 20-16,12 3-32 15,5-2 5-15,8 4-6 16,0-2-7-16,0 2 2 16,0 0-35-16,0 0 8 15,0-1 10-15,0 1-7 0,0 0 14 16,0 0-12-16,0 0 3 16,0 0 17-16,2 0-12 15,0 0-4-15,2 0 2 16,-2 0-36-16,5 0-8 15,-1 3-32-15</inkml:trace>
  <inkml:trace contextRef="#ctx0" brushRef="#br0" timeOffset="73177.9373">376 7084 24 0,'0'0'69'0,"0"0"-8"15,0 0-27-15,0 0-24 16,0 0-10-16,0 0-6 0,0 0 6 16,0 0-14-16,107-6-2 15,-76 6 4-15,3 0-2 16,3 0 12-16,4 6-3 16,6 0 5-16,2 3-5 15,15-4 6-15,3 4-1 16,4-2 0-16,5 0 3 15,-7-3-11-15,8-1 8 16,4-3-8-16,6 0 3 16,5 0-8-16,-3 0 13 15,-6 0-6-15,-3-6 15 16,-7 2-11-16,-4 2 2 16,-1 2 0-16,-9 0 4 15,-3 0-3-15,-2 0 0 16,4 0 1-16,2 0-2 0,7 0 14 15,5 0-9-15,1 0 2 16,5-4 3-16,6 1-10 16,10-2 0-16,-1 3 3 15,2 2-1-15,-6 0-2 16,-9 0 0-16,-6 0 0 16,-5 0-3-16,-5 0 6 15,-1 0-4-15,-5 0 1 16,0 0 0-16,-2 0 5 15,-4 0-5-15,2-4 0 0,-5-4 0 16,-4 0 1-16,-10-2-1 16,-3 2 4-16,-6 0 0 15,-3 0 0-15,-3 2-3 16,-5 4 3-16,1 1-8 16,-3 1 2-16,5 0-2 15,0 0 2-15,0 0 3 16,0 0-2-16,-3 0 1 15,1 0 0-15,-3-5 9 16,-2-3 1-16,-1 0 28 16,-6-5-11-16,0 1-17 15,-2-3 14-15,-2-2-8 16,5 3 8-16,-3-3-23 16,2 1-1-16,4-4 0 15,-2-5-3-15,3-3-19 0,3-7 13 16,-2-6-45-16,-1-2 17 15,1-3 21-15,-2 0 7 16,-1 0 9-16,1 11 0 16,-3 0-14-16,0 8 12 15,-1 3 2-15,1 2 0 16,-3 7-2-16,0 6 5 16,0 4-3-16,-2 5 6 15,0-2-6-15,0 2-3 16,0 0-26-16,0 0 0 15,0 0 27-15,0 0-11 16,-4 2-8-16,2 3-18 16</inkml:trace>
  <inkml:trace contextRef="#ctx0" brushRef="#br0" timeOffset="75467.7402">376 9011 17 0,'0'0'6'0,"0"0"-6"15,0 0-4-15,0 0-15 16</inkml:trace>
  <inkml:trace contextRef="#ctx0" brushRef="#br0" timeOffset="76440.1833">376 9011 22 0,'80'13'29'15,"-80"-13"-7"-15,0 102-4 16,0-71-5-16,0 1-10 0,7-3 16 15,-1-3-16-15,2-2 6 16,-2-2-2-16,1-5-5 16,-3 0 1-16,0-2-3 15,0-8 3-15,0 0-3 16,-4-2 0-16,2 0 0 16,2-3 2-16,-4 0 0 15,0-2-2-15,0 0 0 16,0 0 4-16,0 1-5 15,2 1 1-15,5 2 0 16,2 0 18-16,9 0-11 16,11-1 5-16,8-3 0 0,11 0-8 15,5 0 7-15,10-8-7 16,1-2-3-16,3-1 9 16,0-1-6-16,-11 4 1 15,2 2-2-15,-2 0 2 16,2 4-7-16,6-1 2 15,5 3 0-15,2 0-1 16,3 0 5-16,1 0-4 16,-3 0 5-16,4-3-3 15,-4 3 13-15,-4-2-11 16,1 0 6-16,-2 0 3 16,0 2-7-16,0 0-1 15,0-3-2-15,2 3 2 0,3 0-1 16,-3 0-4-16,2 0 1 15,0 0-4-15,7-2 8 16,0-1-5-16,0 1 0 16,-2-2 2-16,-7-2 0 15,0 2-2-15,3 0 0 16,1 0-3-16,5 0 3 16,-2 0 0-16,0-2-1 15,-3 3 6-15,-4 0-6 16,-4 1 1-16,-3 2 0 15,-6 0-3-15,-3 0 4 16,-3 0-1-16,-6 0 0 0,-1 0 0 16,-5 0 2-16,-7 0-2 15,-6 0 0-15,-6 0 1 16,-5 0 4-16,-8 0-2 16,-1 0 2-16,-5 0 0 15,0 0 4-15,0 0-5 16,0 0-3-16,2 0-1 15,-2 0 6-15,0 0-4 16,0-7 24-16,4 0-7 16,4-7-6-16,0-6-13 15,1-4 0-15,-1-6-6 16,2-6-1-16,-6 0-7 16,3 0 1-16,-3 0-8 15,3 5 17-15,0 3-5 16,0 7-14-16,-1 2 9 0,-2 7-5 15,-2 2 19-15,-2 4 0 16,0 4-7-16,0 2-9 16,0 0-98-16</inkml:trace>
  <inkml:trace contextRef="#ctx0" brushRef="#br0" timeOffset="107237.3552">32449 10860 10 0,'0'0'22'15,"0"0"0"-15,0 0-4 16,0 0-18-16,0 0-12 16,0 0-7-16</inkml:trace>
  <inkml:trace contextRef="#ctx0" brushRef="#br0" timeOffset="107663.3477">32449 10860 16 0,'-39'-128'19'0,"39"128"14"15,0 0-1-15,0 0-17 0,0 0-15 16,0 0-4 0,-14-10 4-16,-4 14-18 0,-15 22 13 15,-25 15 4-15,-27 8 2 16,-27 11 6-16,-21 6 9 15,-23 3-8-15,-14 1 5 16,-10-2 8-16,-5-4-10 16,4-2 14-16,7-5-7 15,16-11-11-15,15-2 12 16,5 0-15-16,-3 2 3 16,-6 5-7-16,-9 2 1 15,-8 8-7-15,0-6 6 16,6-8-17-16,13-13 14 0,20-13 3 15,23-12-1 1,15-3 1-16,18-2 0 0,16-4 0 16,13 0 2-16,13 0-2 15,7 0 0-15,9 0 3 16,6 0-7-16,1 0 4 16,-1 0-7-16,1 0 4 15,-1 0-6-15,5 0 4 16,0 0-4-16,0 0-16 15,0 0-12-15,0 0-44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55:51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27124 18727 22 0,'0'0'50'15,"0"0"-15"-15,0 0-8 16,0 0 1-16,0 0 21 15,0 0 3-15,0 0 3 16,7 0 10-16,-7 0-13 16,0 0-7-16,0 0-4 15,0 0-14-15,2 0-8 16,-2 0-10-16,0 0-3 0,0 0 10 16,0 0-14-16,0 0 5 15,0 0-4-15,0 0 0 16,0 0-4-16,4 0 1 15,11 0 0-15,10 10 9 16,14 8 32-16,9-3-30 16,15 0-3-16,8-5-7 15,11-3-1-15,10-2 0 16,-1-5-15-16,-4 0 14 16,-15 0-14-16,-17-5 13 15,-12-6 1-15,-14-4 2 16,-14-3 10-16,-3 9 1 0,-8 1 3 15,-2 2 0 1,-2-2-15-16,2 4-7 0,-2 4-8 16,3-4-16-16,-1 4 2 15,2 0-9-15,3 0-7 16,0 0-6-16,6-4-37 16,-4-2-116-16</inkml:trace>
  <inkml:trace contextRef="#ctx0" brushRef="#br0" timeOffset="86823.4499">2545 8257 136 0,'0'0'124'15,"0"0"-45"-15,0 0-11 16,0 0-20-16,0 0 35 15,0 0-42-15,0 0-1 16,-37-24-3-16,31 24-19 16,2-2 12-16,0 2-18 15,-1-2-10-15,3 2 0 0,0 0-2 16,2 0-4 0,0 0-1-16,0 0-18 0,0 0 22 15,0 0-20-15,0 0-4 16,0 0 18-16,0 0-7 15,0 0 10-15,9 0 2 16,24 0-6-16,32 0 8 16,26 0 0-16,32 0 0 15,24-3-4-15,7-15-15 16,-1 1-8-16,-14-1-4 16,-29 4-5-16,-29 2 20 15,-27 1 5-15,-23 6-12 16,-17 3 17-16,-12 0 6 15,-2-1 1-15,0 1 40 16,-5-3-16-16,-16-2-25 0,-13-4-2 16,-7 5-4-1,-3-2-11-15,-3 4-6 0,1 1 1 16,3-2 15-16,7 1-1 16,12 0 6-16,11 3 3 15,8-5-1-15,5 6 20 16,0-1-20-16,0 1-6 15,13-2-2-15,23 0-8 16,11 2 16-16,-1 0 0 16,-3 0 0-16,-7 0 2 15,-12 8 2-15,-6 4-4 16,-9 4 0-16,-2 2 5 0,-3 2 0 16,-2 2-2-16,3-1-2 15,-5-2 14-15,0 0-15 16,0 8 8-16,-29 10-2 15,-32 14-6-15,-25 7-32 16,-8-12-203-16</inkml:trace>
  <inkml:trace contextRef="#ctx0" brushRef="#br0" timeOffset="93661.1799">7909 7467 28 0,'0'0'36'15,"0"0"-28"-15,0 0-6 16,0 0 12-16,0 0 4 15,0 0 4-15,0 0 14 16,-34-26-20-16,32 26-5 16,2 0 14-16,0 0-12 15,0 0 16-15,0 0 2 0,0 0 5 16,0 0 7-16,0 0-15 16,0 0 0-16,0 0-17 15,0 0-5-15,0 0-12 16,0 0 1-16,0 0-10 15,0 0 2-15,26 12-15 16,19 13 28-16,18 0 4 16,16 1 0-16,11-5-6 15,5-7 5-15,6-8-4 16,-3-6 1-16,-6 0-4 16,-14 0 4-16,-23 0-6 15,-19 0 12-15,-18-3-4 16,-10 1-1-16,-8 1-1 15,0-2 28-15,0 2 0 0,0-2 8 16,0 2-1-16,0-3-24 16,-17-2-11-16,-10-4-1 15,-6-1-23-15,-3-1 8 16,-1 1-7-16,8-3 16 16,4 4 5-16,9-1 2 15,7 5 3-15,7 2 2 16,2 0-4-16,0 0-2 15,0 0-8-15,15-2-9 16,8-1-18-16,4 2 21 16,0 5 14-16,-1 0 2 15,1 0-1-15,-5 0 8 16,-2 0-8-16,1 10 0 0,0 5-1 16,2 0 1-16,1-1-1 15,-3 2 1-15,-4-3 0 16,-3-6 2-16,-7 1 2 15,-1-4-4-15,-4 0 0 16,-2-1 6-16,0-1-9 16,0-2 3-16,0 1 0 15,0 1-3-15,0 5 6 16,-15 2-3-16,-14 8 30 16,-12 1-14-16,-3 0-5 15,2 0-11-15,6 2-46 16,12-4-88-16,10-6-134 0</inkml:trace>
  <inkml:trace contextRef="#ctx0" brushRef="#br0" timeOffset="95859.2246">18653 8531 162 0,'0'0'80'0,"0"0"-41"15,0 0 12-15,0 0 32 16,0 0-14-16,0 0-38 16,3 7 13-16,-3-7-2 15,0 0 5-15,0 0 5 16,0 0-44-16,0-2 2 0,-3-10-8 16,-12-4 7-16,-4-6-12 15,-4-6 3-15,-9-4-3 16,1-4-3-16,-3 0 0 15,3 0 6-15,2 1 0 16,7 8 10-16,4 2-13 16,7 5 3-16,1 8 0 15,4 4 10-15,4 4-7 16,0 2-3-16,2 2 0 16,-2 0 1-16,2 0-7 15,-3 0 6-15,3 0-9 16,0 0 6-16,0 0-10 0,0 0-2 15,0 0-16-15,0 4-31 16,0 21 34-16,0 6 22 16,3 6 6-16,9-1-4 15,2 0 5-15,1-4-1 16,-3-2 2-16,-1-6 4 16,-5-6-8-16,0-2 2 15,-2-4 0-15,-4-4-3 16,2 0 3-16,-2-4 0 15,0-2 0-15,0 1-7 16,0-3 7-16,0 0 2 16,0 0 0-16,0 0 22 15,0-5-10-15,-12-16-13 0,2-4 0 16,1-2 5 0,2-2-6-16,4-1 1 0,1-2 2 15,0 1 1-15,0 2-4 16,0 4 0-16,0 3 10 15,0 6-9-15,-1 4 12 16,3 2-13-16,0 2 0 16,0 2-5-16,0-2 5 15,0 1 0-15,0-4 0 16,0 3-1-16,0 2 1 16,0 2 1-16,0 1 1 15,0 3 5-15,0 0-7 16,0 0 0-16,0 0-1 15,0 0-3-15,0 0 0 0,0 0 4 16,0 0 0-16,0 0-9 16,0 0 6-16,0 0-7 15,0 0 4-15,0 0-5 16,0 0 10-16,0 0 1 16,9 0 0-16,0 0 1 15,-2 0-1-15,0 0 0 16,-3 0 0-16,0 0 2 15,6 0-5-15,1 0 3 16,2 5 0-16,3 3-1 16,-1 0 2-16,3 0-1 15,-3 0 5-15,1-2 0 16,-3 0-2-16,-1 0-3 16,-4-3 3-16,-1-3 0 0,-5 1-3 15,0-1 0-15,0 2 0 16,2 0 6-16,-2-2-6 15,0 2 0-15,-2-2 0 16,0 0-4-16,0 0 4 16,0 0-1-16,0 2-8 15,0 9-65-15,-8 3-152 16,-9 0 14-16</inkml:trace>
  <inkml:trace contextRef="#ctx0" brushRef="#br0">24951 8560 90 0,'0'0'103'0,"0"0"-80"16,0 0-1-1,0 0 29-15,0 0 21 0,0 0-24 16,0 16-27-16,0-14 11 16,0-2-20-16,0 2 1 15,0-2 2-15,0 0-10 16,0 0-5-16,0 0 2 16,0 0 1-16,0 0 11 15,0 0 4-15,-3-20 14 16,-15-12-32-16,-9-10-35 15,-6-4 21-15,-3-2 0 16,3 2-4-16,2 1 16 16</inkml:trace>
  <inkml:trace contextRef="#ctx0" brushRef="#br0" timeOffset="103995.2467">2597 2448 210 0,'0'0'146'0,"0"0"-112"16,0 0 3-16,0 0 28 15,0 0-4-15,0 0-5 16,0 0-3-16,-14-60-30 15,14 48 16-15,0-4-27 16,0-6-10-16,20-9-2 16,14-8-17-16,14-9 6 15,10-8-8-15,12-2-6 16,3-2 22-16,3-1-20 16,4-3 16-16,1 3 0 15,-4 3-13-15,-3 8 13 16,-11 10 3-16,-5 8 8 0,-7 8-3 15,-7 6 4-15,-2 4-2 16,-5 3 11-16,-8 8-13 16,-3 3 5-16,-4 0-6 15,3 0-5-15,0 3-2 16,2 20 6-16,2 12-3 16,0 13 1-16,-4 10 6 15,0 7-1-15,-4 6-2 16,-4-8 1-16,-3 0-1 15,-3-10 0-15,0-4 0 16,-2-5 0-16,2-2 5 16,-2-5-5-16,0-3 0 15,2-2 2-15,-2-2-2 0,0-1 0 16,0-2 0 0,-3-5-2-16,4-2 2 0,-4-8-4 15,-2-6 2-15,-1-3-10 16,-1-3 10-16,0 0 4 15,4 0 8-15,8-21 33 16,7-21-40-16,5-14-3 16,0-2 0-16,-5 5 0 15,-3 10 0-15,-3 10 0 16,-4 3 1-16,-1 6-1 16,-4 9 4-16,-6 3-1 15,0 5 17-15,0 5-4 16,0 2 16-16,0 0-32 15,0 0-10-15,0 2-7 0,0 28-55 16,0 17 60-16,-13 22 8 16,-5 7 8-16,-5 3 7 15,6-7-11-15,1-14 0 16,3-15-1-16,9-17 5 16,-2-10-4-16,4-11 0 15,2-5 4-15,-2 0 25 16,-6 0 30-16,-15-18 6 15,-19-18-59-15,-25-10-6 16,-15-5-16-16,-8-2-13 16,10 7 15-16,17 12 14 15,19 12 11-15,20 7-8 16,11 10-3-16,9 5-54 0,4 2-150 16</inkml:trace>
  <inkml:trace contextRef="#ctx0" brushRef="#br0" timeOffset="109824.2258">1308 3064 573 0,'0'0'75'16,"0"0"-60"-16,0 0-15 15,0 0 0-15,0 0-5 16,0 0-11-16,0 49 16 16,-7 12 0-16,-11 17 24 15,-1 15-3-15,1 1-21 0,-1-2 0 16,9-14-2-1,10-14-23-15,0-16-55 0,20-13-57 16,26-20-18-16,19-15-4 16</inkml:trace>
  <inkml:trace contextRef="#ctx0" brushRef="#br0" timeOffset="110229.1348">1771 3517 53 0,'0'0'189'0,"0"0"-43"16,0 0-3-16,0 0-68 15,6-110-8-15,-16 94-31 16,-3 4-27-16,-1 2 19 0,3 5-28 16,-2 5 0-1,-7 0 0-15,-7 17-16 0,-6 20 2 16,-5 8 11-16,5 1-11 16,10-6 13-16,11-6-18 15,10-10-20-15,2-6 18 16,0-5-6-16,16-3 9 15,18-8 11-15,13-2 7 16,10 0-7-16,3-21 13 16,-8-3-6-16,-12-1 6 15,-13 4-2-15,-11 5 0 16,-6 7-2-16,-7 4 4 16,-1 5-5-16,-2 0-1 15,0 0 0-15,0 0-1 16,0 0 1-16,0 0-12 0,0 14-5 15,0 6 17-15,2 4 2 16,7 1-2-16,4-8-2 16,6-5-26-16,8-12-66 15,4 0-22-15,2-24-66 16</inkml:trace>
  <inkml:trace contextRef="#ctx0" brushRef="#br0" timeOffset="110641.6339">2146 3113 61 0,'0'0'381'16,"0"0"-277"-16,0 0-65 0,0 0-4 15,0 0-28-15,0 0-7 16,0 41 0-16,16 11 8 16,2 17 2-16,-5 11 7 15,-9 4-15-15,-4-3-2 16,0-12 0-16,-2-13-28 15,-11-16-1-15,4-13-29 16,4-14 7-16,3-7 0 16,2-6-45-16,0-1 53 15,0-31 40-15,20-23-103 16,7-7 102-16,4-6 4 16,3 6 27-16,-1 14 30 15,0 14-54-15,-1 14 21 16,-3 9-5-16,-7 10-6 15,-2 1 1-15,-4 0-11 0,-6 12 1 16,-2 13 19-16,-8 15-3 16,0 9 14-16,-14 9 4 15,-22 4-20-15,-8-6-2 16,-3-4-16-16,5-9-17 16,3-11-24-16,16-13-84 15,11-16-77-15</inkml:trace>
  <inkml:trace contextRef="#ctx0" brushRef="#br0" timeOffset="110874.1354">2690 2977 294 0,'0'0'213'15,"0"0"-213"-15,0 0-9 16,0 0 9-16,0 0 34 15,-5 139-4-15,3-67 24 16,2 13-44-16,-2 2 0 16,0 0-10-16,2-9 0 15,0-16-13-15,0-18-48 16,0-18-30-16,11-13-22 16,9-13-119-16</inkml:trace>
  <inkml:trace contextRef="#ctx0" brushRef="#br0" timeOffset="111189.0017">2955 3392 245 0,'0'0'179'15,"0"0"-179"-15,0 0 0 16,0 0 17-16,0 0-8 16,0 0-3-16,12 91-6 15,1-83-7-15,7-8 5 16,3 0-17-16,-2-10 19 15,0-16 1-15,-11-2 0 16,-7 4 4-16,-3 12-4 16,0 5 5-16,-22 7-11 0,-13 5 5 15,-11 29 0-15,-12 14 9 16,-2 8 5-16,4 4 18 16,12-4 24-16,17-1-31 15,25-6 5-15,4-4-30 16,54-7 0-16,33-12-4 15,27-16-5-15,7-10-116 16,-21-10-173-16</inkml:trace>
  <inkml:trace contextRef="#ctx0" brushRef="#br0" timeOffset="111706.355">2938 4483 522 0,'0'0'135'0,"0"0"-135"0,0 0-38 16,0 0 34-16,0 0 4 16,0 0 7-16,4 65-1 15,-4-46-4-15,-18 1 12 16,-9-3-10-16,-4-5 3 15,-3-6-6-15,3-6 5 16,0 0-3-16,2-9-2 16,4-17 2-16,6 1 17 15,5 5-8-15,8 6 2 16,3 6 7-16,3 8-16 16,0 0-5-16,0 0-17 15,0 8-29-15,0 16 38 16,0 6-2-16,0 8 10 0,-13 1 10 15,-11 2-7-15,-12-5-6 16,-7-6 0-16,-3-12-81 16,5-15-131-16</inkml:trace>
  <inkml:trace contextRef="#ctx0" brushRef="#br0" timeOffset="111887.8576">2363 4313 206 0,'0'0'237'15,"0"0"-81"-15,0 0-115 16,0 0-19-16,0 0-14 16,0 0-8-16,-7 36 1 0,9 18 26 15,9 10-1-15,0 8-26 16,-6 2-7-16,4-5-57 16,-1-21-122-16,1-24-164 15</inkml:trace>
  <inkml:trace contextRef="#ctx0" brushRef="#br0" timeOffset="112036.0837">2766 4275 286 0,'0'0'471'0,"0"0"-449"16,0 0-22-16,0 0 0 15,0 0-76-15,0 0-74 16,0 80 14-16</inkml:trace>
  <inkml:trace contextRef="#ctx0" brushRef="#br0" timeOffset="112262.084">2093 4698 588 0,'0'0'205'16,"0"0"-205"-16,0 0-16 15,0 0 3-15,0 0 13 16,0 0 27-16,31 151-11 16,-31-91-3-16,-4 14 14 15,-36 4-14-15,-16-1 4 0,-6-9-17 16,-4-17-16-16,11-17-32 16,12-23-88-16,16-11-112 15</inkml:trace>
  <inkml:trace contextRef="#ctx0" brushRef="#br0" timeOffset="112571.5807">1658 4772 612 0,'0'0'208'0,"0"0"-182"15,0 0 35-15,0 0-31 16,0 0-30-16,0 0-8 0,34 42-1 15,-19 7 3-15,-11 11-2 16,-4 10-20-16,-15 6 17 16,-39 0-10-16,-28-4-2 15,-29-10 3-15,-34-13-5 16,-20-14 0-16,-9-23-27 16,4-12 52-16,37-9 33 15,35-33 12-15,36-16-19 16,41-21 6-16,21-11-32 15,40 1-25-15,53 11-66 16,30 25-64-16,9 14-104 16</inkml:trace>
  <inkml:trace contextRef="#ctx0" brushRef="#br0" timeOffset="112696.5822">1063 4921 744 0,'0'0'148'16,"0"0"-148"-16,0 0 0 15,0 0-20-15,0 0-139 16,118 0 51-16,-62 0-280 16</inkml:trace>
  <inkml:trace contextRef="#ctx0" brushRef="#br0" timeOffset="114609.4978">7741 2123 131 0,'0'0'95'0,"0"0"-52"16,0 0 6-16,0 0-24 15,0 0-11-15,0 0-6 0,0-4-5 16,0 4 5-1,0 0-6-15,0 0-2 0,5 0 0 16,-3 11-19-16,0 11 11 16,0 7 5-16,0 7-2 15,-2 6 4-15,0 4 1 16,0 3 0-16,0-1-5 16,0-4 5-16,0 3 0 15,0-6-1-15,0 1 3 16,3 4-2-16,4-1 0 15,2 1 1-15,-3 0-6 16,0 0 5-16,-6 3-14 16,0 0 14-16,0 4-10 15,-15 0 8-15,-5 4 1 0,5-5-4 16,3 1-1-16,6-4 2 16,6-1-16-16,0-2-2 15,0 0-11-15,0-3 29 16,0-1 3-16,0 1 2 15,0 0-4-15,-9 1 3 16,-2 2 0-16,-3 0 0 16,-1 3 0-16,1-6 0 15,3-2 0-15,5-7-26 16,6-17-45-16</inkml:trace>
  <inkml:trace contextRef="#ctx0" brushRef="#br0" timeOffset="115629.7805">7873 2099 34 0,'0'0'71'0,"0"0"-44"15,0 0 2-15,0 0 10 16,0 0-1-16,0 0-25 16,-3-10 8-16,3 10 18 15,0 0 3-15,0 0-12 16,0-2-30-16,14-2-19 15,15-2 14-15,18-2-14 16,15-1 12-16,16 2-6 16,16 0-25-16,22 0 38 15,20 2 4-15,19 2 6 0,15-1-10 16,4 2 8-16,5 0-10 16,-2 2 2-16,14 0 0 15,9 0 4-15,7 0-4 16,19 0 8-16,3 0-12 15,3 0 4-15,-1 4 0 16,-5 0 0-16,-1 4-9 16,-2-4 6-16,-2 2-18 15,6-4 16-15,-4-2 5 16,-5 0-12-16,1 0 3 16,-12 0 5-16,1 0-5 15,1 0 8-15,-2 0 0 16,7 0 1-16,5 0-4 0,-1 0 2 15,0 0-3 1,-4 0-40-16,-2 0 13 0,9 0 19 16,0-2-28-16,8-1-10 15,3 3 19-15,-9-3 21 16,-5 3 11-16,-8 0 0 16,-7 0 12-16,2 0 8 15,3 0-18-15,6 0-1 16,6 0-1-16,-2 0 0 15,3 3-3-15,0 6-4 16,-5 1-18-16,9 0 25 16,-2 0 1-16,0 0 3 0,2-1-4 15,-4-4 4 1,-2 1 3-16,1-2-7 0,-6-2-11 16,2 0 6-16</inkml:trace>
  <inkml:trace contextRef="#ctx0" brushRef="#br0" timeOffset="115712.2806">21449 2092 36 0,'212'-15'40'16,"4"1"-30"-16,9 2-10 16,-3-2-45-16,8 0 4 15</inkml:trace>
  <inkml:trace contextRef="#ctx0" brushRef="#br0" timeOffset="116088.2853">23831 1956 7 0,'185'-9'18'0,"-6"-3"14"0,1 4-1 16,-3-6-31-1,-1 6-3-15,1-1-4 16,-5 2-15-16,-9-1 2 0,-14-4 9 16,-17-1 11-16,-13 2 10 15,-17-6 27-15,-11 3 2 16,-8-2 3-16,-8 0-3 16,-6 0-15-16,-1 1-12 15,-4 0-8-15,1-1-4 16,-5 2-12-16,-4 4 2 15,-12-1 9-15,-9 6 1 16,-8 1 7-16,-4 1 5 16,-5 1 7-16,-5-1-17 15,-6 3 3-15,-3 0-3 0,-1 0 2 16,-3 0-4-16,0 0 0 16,0 0 0-16,0 0-2 15,0 0 2-15,2 0 0 16,0 0-1-16,3 0 5 15,1 0 3-15,3 0-7 16,0 0-4-16,4 0-3 16,0 5-39-16,1-4-40 15</inkml:trace>
  <inkml:trace contextRef="#ctx0" brushRef="#br0" timeOffset="162500.729">4605 8095 75 0,'0'0'7'0,"-143"-30"-4"16,99 30-6-16,15 0-12 16,15 0-11-16</inkml:trace>
  <inkml:trace contextRef="#ctx0" brushRef="#br0" timeOffset="163107.8167">5534 8524 39 0,'0'0'22'0,"0"0"-13"15,0 0-9-15,0 0-4 0,0 0-58 16</inkml:trace>
  <inkml:trace contextRef="#ctx0" brushRef="#br0" timeOffset="164614.7174">5534 8524 59 0,'25'111'58'15,"-25"-111"42"-15,0 0-9 16,0 0-16-16,0 0-39 15,0 0-31-15,0 3-5 16,0-3-21-16,0 7 2 0,0-3 19 16,-15 4 0-16,-6-1 7 15,-3 0-4-15,-8-2-3 16,-1 0 15-16,-4-1-14 16,-11 1 3-16,2 1-3 15,-1 3 4-15,-2-2-4 16,4 0-1-16,-4-2 0 15,2 2-1-15,-2-3 2 16,3-3-1-16,-2 2 3 16,2-3 1-16,-3 0 1 15,-7 0-5-15,-2 1 0 16,-5 3-5-16,-3 1 5 0,3-1 0 16,8-1-1-16,8-3 7 15,6 0-6-15,6 2 0 16,-3 1 0-16,3-3-4 15,-6 0 9-15,3 2-5 16,-4 0 0-16,-3 3-1 16,-1 2-2-16,1-2 3 15,3 2 0-15,7-2-4 16,3 0 4-16,1-2 0 16,2 2 0-16,2-3 7 15,0 0-7-15,3-2 0 16,1 0 0-16,2 0 0 15,-2 0 3-15,3 0-3 0,5 0 0 16,-2 0 5 0,9 0 1-16,1 0 5 0,0 0-8 15,5-2 17-15,-5 0-3 16,1-4 7-16,-1-1 6 16,-2 0-20-16,-4-5 10 15,0-5-10-15,-1-2 3 16,-1-5 2-16,3-6-9 15,1-8-6-15,3-8 0 16,2-10-3-16,2-4 3 16,2-9 0-16,2-1 1 15,0 1-4-15,-2 3 3 16,0 2 0-16,-3 0-4 16,-1-12 7-16,1-3-7 0,0 4 4 15,-1-3-1-15,-1 13-6 16,-1 5 9-16,-6 6-2 15,3 6 0-15,-1 7 6 16,1 9-5-16,3 6-1 16,3 10 0-16,3 8 10 15,2 3-9-15,0 2-1 16,0-1 0-16,9-2-22 16,24-2 3-16,14-5 11 15,6 4-7-15,7-3 10 16,1-2-12-16,3 0-10 15,4-2 18-15,1 0 5 16,2 0 4-16,5 0 0 0,6-1 0 16,12-3-1-16,10 1 1 15,6-1 0-15,1 0-1 16,-4 0 0-16,-4-1 1 16,-6 2 0-16,-7 1 1 15,-10 1-3-15,-17 5 2 16,-12 4 0-16,-9 3-1 15,-9 2 4-15,-1 3-6 16,-1 0 3-16,-4 0 0 16,2 0-5-16,-2 0 0 15,-1 8 4-15,-1 2 0 16,-1-2-5-16,-6-4 6 0,-2-2 0 16,-3 0-1-16,-6-2-5 15,-3 0 6-15,3 0 0 16,2 0 1-16,4 0 4 15,5 0-5-15,9-4 0 16,0-3-2-16,2 0-5 16,-5 1 3-16,-8 4-6 15,-5 0 8-15,-7 2-6 16,3 0 6-16,-2 0-2 16,-1 2-5-16,2 14 6 15,4 6 0-15,1 6 3 16,0 8-2-16,3 11 2 0,-4 12 0 15,-3 11 0-15,-1 17 0 16,-3 10 4-16,-3 4 0 16,0 2 2-16,0-7 8 15,0-4-12-15,3-11 7 16,-1-3-7-16,0-4 1 16,0-8-1-16,-2-2-1 15,0-7-1-15,0-10 0 16,0-3 3-16,0-9-3 15,2-11 0-15,-2-8 2 16,0-7-7-16,2-4 5 16,-2-1-1-16,0 0 0 15,2 0-8-15,5 4-1 16,9-1-28-16,7-7-144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59:49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22895 2376 211 0,'0'0'72'16,"0"0"-6"-16,0 0 27 15,0 0-36-15,0 0 6 16,0 0-8-16,0 0 10 0,12-59 6 15,-12 58-30-15,0 1-2 16,0 0-35-16,0 0 1 16,0 0-10-16,0 0-19 15,0 0-15-15,-23 0 19 16,-24 0-9-16,-15 6 18 16,-5 6 5-16,9-2-11 15,6-3 8-15,10 2 6 16,7-3-9-16,6 0 12 15,11-2-12-15,9 0 8 16,7-2 3-16,0 2-18 16,2 4 15-16,0 4-10 15,0 6 14-15,0 4-5 16,0 13 9-16,0 4-4 16,-3 14 0-16,-17 13 3 0,-13 8 5 15,-7 6-7-15,-3-2 2 16,5-3 4-16,9-12-3 15,12-8-4-15,7-9 0 16,10-8 6-16,0-12-10 16,0-6 4-16,10-8-23 15,5-4-9-15,5-8-107 16,2 0 16-16,-4-8-6 16</inkml:trace>
  <inkml:trace contextRef="#ctx0" brushRef="#br0" timeOffset="239.9085">22128 2865 369 0,'0'0'159'0,"0"0"-132"16,0 0-24-16,0 0 10 15,123-69 40-15,-61 57-40 16,9-3 9-16,6 5-16 16,-2 1-5-16,-5 2-1 15,-6 2-81-15,-6-4-50 16,-11-3-78-16</inkml:trace>
  <inkml:trace contextRef="#ctx0" brushRef="#br0" timeOffset="547.8998">23385 2632 512 0,'0'0'50'16,"0"0"-43"-16,0 0-5 15,0 0-2-15,-175-26 0 16,76 33 0-16,-10 25 15 0,-2 12-14 15,8 5 17-15,14 14-18 16,15-1 2-16,24-2-1 16,18-2 1-16,23-9-2 15,9-3 0-15,41-9-5 16,40-11 5-16,40-11 1 16,38-15-1-16,16-6 0 15,-3-29-21-15,-23-14-72 16,-39-6-48-16,-41 2-73 15</inkml:trace>
  <inkml:trace contextRef="#ctx0" brushRef="#br0" timeOffset="967.5043">23486 2539 466 0,'0'0'112'0,"0"0"-50"16,0 0 16-16,0 0-33 15,0 0-41-15,0 0-4 16,11-46-3-16,58 35-27 16,36-4 29-16,22-2-12 15,-2-1-9-15,-13 0 5 0,-28 2 17 16,-31 4 0-16,-28 3 0 15,-16 8 0-15,-9 1 6 16,0 0-6-16,0 1-10 16,-38 31-8-16,-20 23 14 15,-15 15 4-15,-4 15 0 16,6 7 0-16,9 10-4 16,4 2 6-16,14-3-2 15,19-13 0-15,19-20 2 16,6-22-7-16,6-18 5 15,16-16-14-15,7-12-1 16,9-4-32-16,6-32 22 16,2-18-133-16,-13-6-159 15</inkml:trace>
  <inkml:trace contextRef="#ctx0" brushRef="#br0" timeOffset="1156.6208">23416 2881 223 0,'0'0'203'0,"0"0"-101"16,0 0-45-16,0 0-4 15,114-39-22-15,11 22-28 16,41-5-3-16,7 0-9 16,-20 5-44-16,-32 3-19 15,-53 4-92-15,-47 8-60 16</inkml:trace>
  <inkml:trace contextRef="#ctx0" brushRef="#br0" timeOffset="20729.9919">25579 3242 59 0,'0'0'58'15,"0"0"-22"-15,0 0-9 16,0 0 7-16,0 0-11 16,0 0-3-16,0 0-20 15,0 0 4-15,0 0-8 16,0 0 1-16,0 0 3 16,0 0-3-16,0 0 8 15,0 0 5-15,0 0 9 16,0 0-5-16,0 0 13 0,0 0-17 15,0 0-9-15,0 0-2 16,0 0-5-16,0 0-12 16,0 0-13-16,0 0-8 15,0 0-40-15</inkml:trace>
  <inkml:trace contextRef="#ctx0" brushRef="#br0" timeOffset="31120.8459">31382 1521 1 0,'0'0'78'0,"0"0"17"15,0 0 0-15,0 0-46 16,0 0 13-16,0 0-9 16,0 0-1-16,0 0 1 15,17-13-35-15,-17 13 1 16,0 0-19-16,0 0-16 16,0 0 13-16,0 0-24 15,0 0-4-15,-17 10 7 16,-19 10 24-16,-11 6 2 15,-17 0-2-15,-7 0 3 16,-6-3 4-16,6 0-7 16,9-3 0-16,8-2-1 15,7-1 5-15,5-3-4 0,9-2 0 16,1-4 5-16,12-3-6 16,3 2 1-16,3-4 0 15,5-1-4-15,3 0 10 16,6-2-6-16,0 0 0 15,0 0 3-15,0 0 8 16,0-2-11-16,11-18-2 16,13-9-34-16,10-5 2 15,3-1 26-15,1 5 3 16,-4 0-2-16,-3 6 3 16,-5 4-9-16,-5 4 13 15,-11 7 6-15,-2 4 2 0,-6 3 20 16,-2 2 6-16,0 0-16 15,0 0-8-15,0 0-10 16,0 0-6-16,0 0 1 16,-14 2-14-16,-19 17 19 15,-16 12 10-15,-13 4-3 16,-6 3 9-16,4-1-14 16,8-3 1-16,16-8-6 15,11-4 6-15,12-5-3 16,7-5 0-16,8-1-8 15,2 0 6-15,0 4-6 16,4 1 8-16,23 3 3 16,11-1-2-16,3 0 6 0,3-4-7 15,-7 0-58 1,-12 0-36-16,-15-7-158 0</inkml:trace>
  <inkml:trace contextRef="#ctx0" brushRef="#br0" timeOffset="41462.5763">25789 3222 23 0,'0'0'152'16,"0"0"-152"-16,0 0-46 15,0 0 33-15,0 0 13 0,0 0 59 16,0 0-36-16,0 0-3 15,0 0-7-15,0 0 16 16,0 0 6-16,-3 0-16 16,-12 0 11-16,-8 0-15 15,-8 2-9-15,-7 8 7 16,-11 4-9-16,-16 2-4 16,-24 4 0-16,-19 2 5 15,-17 6-8-15,-7 5 3 16,3 0 0-16,0 8-2 15,-1-1 4-15,-4 6-2 16,10 0 0-16,7-1 3 16,9-6-3-16,11-7 0 15,6-8 0-15,11-6 0 0,12-2 1 16,16-4-1-16,13 0 2 16,11-1 5-16,10-1-9 15,9-4 2-15,5 1 0 16,4-7-1-16,0 2 1 15,0 1-1-15,0-1-8 16,0-2-17-16,0 2 14 16,0-2-5-16,0 0 15 15,0 0-4-15,0 0 11 16,0 0-5-16,0 0 17 16,0 0-14-16,0 0 4 0,0 2-7 15,0 10-10-15,4 10 6 16,5 12 1-16,-3 16 3 15,1 9 0-15,0 8-2 16,-2 2-3-16,-3-3-4 16,2-6-6-16,5-8 5 15,-3-8-13-15,4-7 7 16,-2-9 13-16,-3-7-3 16,3-5 4-16,-2-6 2 15,-2-6-3-15,2-4 0 16,-1 0 6-16,9 0 10 15,3-18 51-15,8-8-49 16,1-4 12-16,-3 2 2 16,-8 8 10-16,-6 8-8 0,-4 7-3 15,-5 2 19-15,0 3-24 16,0 0-22-16,0 0-2 16,0 0-13-16,0 0-28 15,-7 17 14-15,-9 8 23 16,0 6 5-16,1-2 0 15,4-3-13-15,-2-5 11 16,4-7 1-16,-5-5 1 16,-8-2 5-16,-10-5 11 15,-12-2 35-15,-5 0-21 16,-4 0-14-16,6-7 37 16,3-11-20-16,5-4-21 15,10-5 29-15,7-5-29 0,2 3 13 16,7 5-23-1,-1 8 4-15,5 10-12 0,3 6-19 16,-8 0-87-16,-8 0-60 16,-2 10-155-16</inkml:trace>
  <inkml:trace contextRef="#ctx0" brushRef="#br0" timeOffset="52506.9878">21865 3334 50 0,'0'0'42'0,"0"0"1"15,0 0-10-15,0 0 12 16,0 0-1-16,0 0-15 16,0 0 15-16,7 3-12 15,-7-3 0-15,3 0 6 0,-1 0-22 16,0 0 1-16,4 0-10 15,9 0-5-15,6 1 0 16,10 11-2-16,9 7 0 16,7 3-3-16,16 4 8 15,17-1-5-15,16 4 3 16,18-5-2-16,19-6 15 16,17-4-15-16,12-4 4 15,10-6-2-15,4-4 1 16,-3 0-3-16,-1-21-1 15,-6-16 3-15,1-4-1 16,-12-1-2-16,-12 2-2 16,-18 4-2-16,-25 8 2 0,-21 7 2 15,-28 6 4 1,-15 7 2-16,-19 4 46 0,-10 2 3 16,0 2 0-16,-5-2 0 15,2-2-38-15,1 1 9 16,-3-2-9-16,2 3-16 15,-4 1 14-15,2 1-15 16,-2 0 0-16,0 0-2 16,0 0 0-16,0 0-7 15,0 0-19-15,0 0-39 16,6 0-23-16,6-3-87 16,-3-1-182-16</inkml:trace>
  <inkml:trace contextRef="#ctx0" brushRef="#br0" timeOffset="76027.1108">4242 4694 355 0,'0'0'98'0,"0"0"-72"16,0 0 3-16,0 0-29 15,0 0-3-15,0 0 2 16,0 0-6-16,0-12 7 16,0 12 0-16,0 0 1 15,0 0-5-15,0 0 5 16,0-2-1-16,0 2 0 0,0-2-7 16,0-2-26-16,2-8-41 15,9-8-110-15</inkml:trace>
  <inkml:trace contextRef="#ctx0" brushRef="#br0" timeOffset="76972.7992">20332 691 142 0,'0'0'124'16,"0"0"-27"-16,0 0 1 15,0 0-12-15,0 0 8 16,0 0-19-16,-25-42-3 16,25 41-8-16,0 1-30 15,0 0 17-15,0 0-51 16,0 0-2-16,0 0-2 16,0 4-46-16,0 29-8 15,0 24 50-15,-2 23-5 16,-9 14 11-16,-5 6-5 0,-4-3-6 15,2-16-3-15,5-14-40 16,6-18 6-16,7-14-23 16,0-17-47-16,11-13-58 15</inkml:trace>
  <inkml:trace contextRef="#ctx0" brushRef="#br0" timeOffset="77553.3901">20349 590 282 0,'0'0'54'15,"0"0"-7"-15,0 0 6 16,0 0-7-16,0 0 1 15,0 0-41-15,-2-9-2 16,2 9-4-16,0 0-10 16,14 0 10-16,28 0-9 15,25 0 9-15,24 0 5 16,14-4-5-16,2-8-8 16,-8 2-1-16,-24 3-1 15,-19 0 10-15,-21 7 0 16,-14 0 0-16,-13 0-3 15,-3 0 3-15,-5 0 0 0,0 0-1 16,0 0-8-16,0 22 6 16,0 14 3-16,-5 20 0 15,-19 19 17-15,-3 9-16 16,3 2 10-16,4-7-4 16,11-17-4-16,9-15 0 15,0-13-3-15,0-10 0 16,0-6-3-16,0-7 4 15,0-6-1-15,0 2 0 16,0-5 5-16,0 3-4 16,-8-2-1-16,-34 9-8 15,-38 8 8-15,-33 3 19 16,-26 0-14-16,8-2-2 0,19-10 1 16,34-1-8-1,38-4 3-15,25-6-25 0,15 0-72 16,11-27-230-16</inkml:trace>
  <inkml:trace contextRef="#ctx0" brushRef="#br0" timeOffset="78420.3552">21344 940 225 0,'0'0'45'0,"0"0"-45"0,0 0 7 16,0 0 22-1,0 0 1-15,0 0-14 0,105 0 15 16,-52 0 8-16,19 0-19 16,19 0 7-16,11 0-14 15,16 0-9-15,7 0-2 16,-2-5-2-16,-16 0 0 16,-23-1-2-16,-28 0 4 15,-25 2-2-15,-17 0 4 16,-12 3-2-16,-2 1 19 15,0-3 24-15,0-1-12 16,0 0-30-16,-8-4-3 16,-13 2-9-16,-4-4-5 15,-1 2 10-15,5 5 4 16,8-4 9-16,7 5 2 0,6 2 3 16,0 0-14-1,0 0-9-15,31 0-10 0,17 0 19 16,13 12 1-16,6-1 1 15,-2 0 1-15,-11-1 1 16,-12-2-1-16,-18-2 1 16,-13 0 0-16,-11-3 3 15,0-3-3-15,0 3-4 16,-15 8-9-16,-22 9 9 16,-9 4 3-16,-5-1 15 15,2 0-18-15,6-6-11 16,8 0-43-16,6-10-144 0</inkml:trace>
  <inkml:trace contextRef="#ctx0" brushRef="#br0" timeOffset="79688.1038">23179 453 19 0,'0'0'319'0,"0"0"-203"16,0 0-22-16,0 0-56 16,0 0-36-16,0 0-2 15,-8 23-34-15,6 26 24 16,0 18 8-16,0 14 4 0,0 6 3 15,-3 1-5-15,3-4 0 16,0-8 5-16,0-1-3 16,2-5 10-16,0-4-8 15,0-1-3-15,0-10 4 16,0-11-5-16,2-10 0 16,2-12 0-16,1-8 3 15,-3-7-6-15,0-5 0 16,0-2-17-16,0 0 5 15,10-14-59-15,-1-18-193 16</inkml:trace>
  <inkml:trace contextRef="#ctx0" brushRef="#br0" timeOffset="80929.8952">23256 427 107 0,'0'0'107'0,"0"0"-60"16,0 0 40-16,0 0-13 16,0 0-30-16,0 0-37 15,-2-3-5-15,2 3 11 16,0 0-12-16,0 0 8 15,0 0-7-15,0-1-2 16,23-1 0-16,12-2 0 16,17-3 2-16,10 0 7 15,7-1-9-15,-3-1-7 16,-1 1 7-16,-16 3-3 16,-13 4 2-16,-14-4 1 0,-9 5 0 15,-5-2 6-15,-4 2-4 16,-4 0-1-16,0 0 17 15,0 0-18-15,0 0 0 16,0 0-5-16,0 18-11 16,0 17 15-16,-4 16 2 15,-10 8 7-15,3 7-3 16,-3-1-2-16,3 6 1 16,5-1-4-16,4 7 1 15,2-6 6-15,0 1-4 16,4-5-3-16,11-3 3 15,3-6 1-15,0-6-3 0,-2-3-1 16,-1-8 0-16,-1-1-1 16,-6-4 1-16,-1-3 0 15,-2-1 0-15,-3-3 2 16,-2 2-6-16,0-2 4 16,0 0 0-16,0 0-1 15,0 0 2-15,0-5-1 16,0 1 0-16,0-8 2 15,3 0-5-15,-1-4 3 16,0 0 0-16,2-6-3 16,-4 1 2-16,2-4 1 15,0 1 0-15,-2-1 3 16,3 1-4-16,-3 1 1 0,2 4 0 16,-2-1-4-16,2 3 8 15,0-4-4-15,-2-3 0 16,0-1 3-16,0-1-4 15,0-1 1-15,0-2 0 16,0 0 10-16,0 0-9 16,0 0 5-16,-2 0 3 15,-20 0 17-15,-14-2-18 16,-15-6-8-16,-13 0-3 16,-12-3-2-16,-7 2-23 15,3 2 4-15,10 2 20 16,13 0 1-16,10 4 0 0,7-2 3 15,11 2 0-15,7-2-2 16,11 2 5-16,7 1-3 16,4-3 6-16,0 2-3 15,0-2 9-15,0-3 1 16,0-2 2-16,0-1-4 16,0-3-9-16,0-3 5 15,-4 1 14-15,2-3-17 16,0-6 14-16,0-3-18 15,2-4 1-15,0-4-4 16,0-8 3-16,4-9 0 16,12 0-4-16,-7 3 8 15,-3 4-4-15,-6 7 3 16,0 7 10-16,0 6 17 16,0 8-2-16,0 7-6 0,-2 2 7 15,0 5-29-15,2 0 0 16,0 2-35-16,0 0-111 15,2 0-252-15</inkml:trace>
  <inkml:trace contextRef="#ctx0" brushRef="#br0" timeOffset="82227.7174">24275 1467 261 0,'0'0'202'0,"0"0"-133"16,0 0-8-16,0 0 33 15,0 0-36-15,0 0-32 16,0 0-21-16,0-4-5 16,0 4 0-16,0 0-5 15,0 11-18-15,0 21 13 16,-7 12 2-16,-13 10 8 16,-4 1 4-16,6-2-4 15,9-9 0-15,9-8-1 16,0-7-6-16,18-5 1 0,24-6 2 15,14-10-2 1,13-8 3-16,9 0-28 0,-2-2-25 16,-4-18-63-16,-18-5-56 15,-19-3-101-15</inkml:trace>
  <inkml:trace contextRef="#ctx0" brushRef="#br0" timeOffset="82456.4613">24529 1604 357 0,'0'0'190'0,"0"0"-162"15,0 0-28 1,0 0-1-16,0 0-6 0,0 0 7 16,-2 122 13-16,0-57 5 15,0 0-16-15,-1 2 11 16,-1-7-13-16,4-9 0 15,0-8-5-15,0-5-23 16,13-14-80-16,23-8-215 16</inkml:trace>
  <inkml:trace contextRef="#ctx0" brushRef="#br0" timeOffset="82726.1604">24977 2095 402 0,'0'0'71'16,"0"0"-69"-16,0 0-1 16,-114-32 7-16,90 24 15 15,13-1-5-15,4 4 15 16,7-5-12-16,0-2 6 16,0-2-10-16,13-3-12 15,14 2-2-15,7 3-3 16,-1 4 0-16,-4 8 3 15,-4 0-3-15,-10 0-1 16,-6 2-10-16,-4 16-33 16,-5 4-27-16,-2 4-45 15,-19-6-150-15</inkml:trace>
  <inkml:trace contextRef="#ctx0" brushRef="#br0" timeOffset="83189.6751">25436 1696 370 0,'0'0'76'0,"0"0"-74"16,0 0 31-16,0 0-8 0,0 0-23 15,0 0-2 1,0 9-8-16,-12-6 8 0,-7-3 17 16,1 0-6-16,3 0 3 15,3 0-7-15,6-12 3 16,4-6-10-16,2-1 0 16,0-2-6-16,16 5-5 15,5 2-18-15,2 7 27 16,-1 4-2-16,-4 3 4 15,-2 0 0-15,2 3 1 16,-3 16-7-16,1 9 6 16,-7 9 0-16,-7 9 7 15,-2 7 1-15,0 12 10 16,-21 0-8-16,-12 6-1 0,-7-7 8 16,-3-12-17-16,4-5 1 15,-1-14 1-15,6-2-2 16,8-8-10-16,5-6-23 15,8-5-101-15,7-10-146 16</inkml:trace>
  <inkml:trace contextRef="#ctx0" brushRef="#br0" timeOffset="85213.3248">26136 1601 64 0,'0'0'154'0,"0"0"-112"16,0 0 30-16,0 0 37 16,0 0-38-16,0 0-27 15,0-7-8-15,0 7-16 16,0 0 11-16,0 0-9 0,0 0-14 15,0 0 12-15,0 0-19 16,0 0 1-16,0 0-2 16,0 0-4-16,0 0-1 15,0 0 0-15,0 0 2 16,0 0-4-16,0 0 8 16,0 0-1-16,0 0 4 15,0 0-1-15,0 0 3 16,0 0-6-16,0 0 1 15,0 0 7-15,0 0-5 16,0 0-3-16,0 0 0 0,0 0 5 16,0 0-2-1,0 0-3-15,0 0 0 0,0 0-3 16,0 0 4-16,0 0-1 16,0 0 0-16,0 0 4 15,0 0-10-15,0 0 6 16,0 0 0-16,0 0-1 15,0 0 1-15,0 0 0 16,0 0 0-16,0 0 3 16,0 0-5-16,0 0 2 15,3 0 0-15,-3 0-4 16,0 0 6-16,0 0-2 16,0 0 0-16,0 0 3 0,0 0-7 15,0 0 4 1,0 0-4-16,0 0-3 0,0 0 3 15,0 0-2-15,0 0-10 16,2 0-74-16,2 0-21 16,-4 7-48-16</inkml:trace>
  <inkml:trace contextRef="#ctx0" brushRef="#br0" timeOffset="86466.7977">26049 1548 139 0,'0'0'144'0,"0"0"-50"15,0 0 21-15,0 0-19 16,0 0-22-16,0 0-14 16,7-37-21-16,-7 37-33 15,0 0-6-15,-2 5-12 16,-32 27-33-16,-24 21 45 16,-24 34 3-16,-14 19 7 15,-2 13-8-15,9-5 3 16,24-18-10-16,25-25 1 15,20-19-3-15,16-13 0 0,4-5 3 16,0-7 2-16,27-10-3 16,17-8-26-16,14-9-12 15,12-9 36-15,5-30 7 16,-2-9-1-16,-11-6-21 16,-14-2 13-16,-24 3 1 15,-19 7-9-15,-5 10 17 16,-13 2-18-16,-22 6-48 15,-2 3 22-15,-1 8 42 16,3 4 2-16,10 8 0 16,14 3-22-16,11 2-79 15</inkml:trace>
  <inkml:trace contextRef="#ctx0" brushRef="#br0" timeOffset="94138.3575">19817 1439 73 0,'0'0'125'16,"0"0"-70"-16,0 0 23 16,0 0 13-16,0 0-14 0,0 0-28 15,0 0-25-15,-2-5-10 16,2 5-2-16,0 0-5 16,0 0 4-16,-2 0 1 15,2 0-9-15,-3 0-3 16,3 0-1-16,0 0 1 15,0 0-4-15,0 0-1 16,0 0-2-16,0 0 3 16,0 0 0-16,0 0-1 15,0 0 2-15,0 0-1 16,0 0 3-16,0 0-2 16,0 4 3-16,5 2 0 15,-1-1-1-15,0 2 1 0,3 0 0 16,2 2 0-1,0 0-1-15,0-1 2 0,-1-1-1 16,2 1 0-16,-1-3-1 16,-1 2 1-16,2 0 1 15,-4 0 0-15,1-2-1 16,-3 2 0-16,3-3 2 16,0 0-4-16,-1 1 2 15,3-3-1-15,-2 5 2 16,6-2 1-16,-2 4-2 15,5-1 0-15,-3 0 0 16,1-1 0-16,-1 2 0 16,0-1-2-16,1 1 2 15,-1-2 0-15,-1 1 0 0,1 0 0 16,1 1 0-16,-1-2 0 16,-1 1 2-16,2 0-1 15,1 0-1-15,2 0 0 16,1-1-1-16,1-2 1 15,6 4 0-15,0-4 1 16,2 0 0-16,-4-1 1 16,0-1-2-16,2 4 0 15,-3-4 0-15,1 3 2 16,0-2-1-16,2 0-1 16,0-1 0-16,4-2 0 15,2 1 2-15,-2 0-3 16,0 3 1-16,-2-3 0 0,-2 0 1 15,-6-2 0 1,1 0-1-16,-5 0 1 0,2 0 2 16,-4 0-2-16,0 0-1 15,3 0 1-15,4 0-1 16,5 0 0-16,4 0 1 16,2-9-1-16,0 4 0 15,-4-2 0-15,-6 2 1 16,0-2 1-16,-5-1 0 15,-1 1 1-15,-2-2-1 16,3 1 1-16,-3 1 1 16,3-4 0-16,4 2 2 0,-2-3-4 15,4-2 2 1,3-1-4-16,-6-2 1 0,2 3 0 16,-1-1-1-16,-5-2 1 15,1 2 0-15,-3-1 1 16,3 0-2-16,-3-2 0 15,6-1 2-15,-6 2-2 16,0 0 3-16,-2 5-3 16,-2 2 4-16,-5 3-1 15,1 0-3-15,-2 1 0 16,-3 2 5-16,0 3-3 16,0 1 2-16,0 0-1 15,0 0 1-15,0-2-2 16,0 2 0-16,0 0 1 15,0 0-2-15,0 0 1 0,0 0 1 16,0 0 1-16,0 0-1 16,0 0 2-16,0 0 1 15,0 0 0-15,0 0 0 16,0 0-4-16,0 0 4 16,0 0 2-16,0 0 3 15,0 0-2-15,0-2-2 16,0 2 3-16,0 0 1 15,0 0-2-15,0 0-2 16,0 0 1-16,0 0-6 16,0 0 0-16,0-3-2 15,0 3 0-15,0 0 0 0,0 0-1 16,0 0-2-16,0 0-3 16,0 0 2-16,0 0-4 15,0 0 4-15,0 0-1 16,0 0-1-16,0 0-2 15,0 0-1-15,0 0 3 16,0 0 1-16,0 0 3 16,0 0 1-16,0 0 1 15,0 0 0-15,0 0-2 16,0 0-3-16,0 0-5 16,0 0 7-16,0 0 3 15,0 0 4-15,0 0 3 16,0 0 4-16,0 0 2 0,0-2 1 15,0 0-1 1,0 0-6-16,0 2-7 0,0-1 0 16,0 1-2-16,0 0-1 15,0 0 0-15,0 0-4 16,0 0-3-16,0 0-3 16,0 0-3-16,0 0 2 15,0 0 4-15,0 0 3 16,0 0 1-16,0 0 3 15,0 0 3-15,0 0 0 16,0 0 0-16,0 0 2 16,0 0-1-16,0 0 0 0,0 0 2 15,0 0-1 1,0 0-1-16,0 0 3 0,0 0-3 16,0 0 5-16,0 0-4 15,0 0 0-15,0 0 2 16,0 0-1-16,0 0-1 15,0 0 2-15,0 0-3 16,0 0-1-16,0 0 0 16,0 0 1-16,0 0-1 15,0 0 1-15,0 0-1 16,0 0 0-16,0 0 0 16,0 0 0-16,0 0-1 15,0 0 1-15,0 0 0 16,0 0 0-16,0 0 0 15,0 0 0-15,0 0 0 0,0 0 0 16,0 0 1-16,0 0-2 16,0 0 1-16,0 0 0 15,0 0 0-15,0 0 0 16,0 0 0-16,0 0 0 16,0 0 1-16,0 0-1 15,0 0 0-15,0 0 0 16,0 0 0-16,0 0 0 15,0 0-1-15,0 0 1 16,0 0 0-16,0 0-1 16,0 0-1-16,0 0 2 15,0 0-1-15,0 0 1 0,0 0-2 16,0 0 2-16,0 0-1 16,0 0 0-16,0 0 0 15,0 0-1-15,0 0-3 16,0 0 2-16,0 0 0 15,0 0 1-15,0 0 1 16,0 0 0-16,0 0-3 16,0 0 2-16,0 0-13 15,0 0-22-15,0 0-27 16,0 0-13-16,0 0-44 16,0 0-45-16,0 0 42 15</inkml:trace>
  <inkml:trace contextRef="#ctx0" brushRef="#br0" timeOffset="96851.5722">22708 1592 6 0,'0'0'18'0,"0"0"27"16,0 0 22-16,0 0-6 15,0 0-23-15,0 0-6 16,0 0 7-16,-2 0-5 16,2 0-13-16,0 0-10 15,0 0-8-15,0 0-2 16,0 0 0-16,0 0 0 0,0 0-1 15,0 0 0-15,0 0 2 16,0 0-1-16,0 0 1 16,0 0-1-16,0 0-1 15,0 0-2-15,0 0-4 16,0 0 6-16,6 9 0 16,6 0 0-16,1 3 0 15,0 0 0-15,3 0 0 16,-1 1 5-16,3 1-3 15,-4-2 2-15,-1-1 5 16,-2-1-3-16,1 3 0 16,-2-6-5-16,1 3 5 0,-1 2-5 15,1 0 0-15,-1 1 1 16,2 1 0-16,1 0 0 16,1 1 2-16,1 4-1 15,1-3 7-15,-1-3 4 16,1 4 3-16,-3-5-6 15,6 4-2-15,-2 0-2 16,1-2 1-16,2 2 1 16,0 0 3-16,0 1-4 15,3-3-2-15,4 3 6 16,2-2 4-16,2 2-6 16,0 1-6-16,0-2 1 15,-2-2-1-15,-1 2-1 0,-1 0-2 16,2 1-1-16,2-1 3 15,1 1-2-15,4 0-1 16,0 2 2 0,1-2-1-16,1-2-1 0,3 2 5 15,-2-1-3-15,3 0 1 16,-3 2-2-16,-1-4-1 16,-5 0 0-16,-2-2 0 15,0 0 0-15,3-3 0 16,1 6 0-16,6-3 3 15,1 0 0-15,2 0-2 16,1-2-1-16,-1-2 0 16,-5 1 0-16,-4-4 1 15,-3 2 0-15,1 0-1 0,-4 0 0 16,4-2 0-16,-1 2 0 16,1-4 1-16,2 3-1 15,6 2 2-15,-1-2-2 16,0 1 3-16,1-2-3 15,-4-1 1-15,-1 1-1 16,-1-1 0-16,-4-1 0 16,1-1 1-16,-3 0 1 15,-3 1-1-15,3-2 0 16,3 2 0-16,5-2 3 16,11 2-3-16,2 1 1 15,6-3 1-15,-2-1-1 16,0 2-2-16,-8-2 2 0,-3 0 1 15,-10 0-3-15,-2 0 2 16,-6 0-2-16,-3 0 2 16,2 0 0-16,1 0 2 15,2 0-1-15,4-7 1 16,5-1-2-16,1-2 0 16,4-3 2-16,1 1-4 15,-7-2 1-15,1 0 0 16,-2 2 1-16,-8 3 0 15,-1-2-2-15,2 3 5 16,2-5-5-16,4-1 4 16,0 2-4-16,-1-3 0 0,1 1 0 15,-4 0 1 1,-4-1-1-16,-3 4 2 0,-5-1 3 16,-3 1 2-16,-1 4-1 15,-1-1-4-15,-1-1 2 16,1 4 0-16,-4-1 2 15,1 0 0-15,0 0 6 16,0 0 8-16,0-2-1 16,-3 4 2-16,1-1-4 15,-5 4 1-15,-2-1 7 16,3 2-7-16,-3 0-11 16,0 0-1-16,0 0-5 15,0 0 0-15,0 0-2 0,0 0 1 16,0 0-1-1,0 0-2-15,0 0-2 16,0 0-16-16,0 0-32 0,0 0-39 16,0 0-33-16,0 0-28 15,0 0-76-15</inkml:trace>
  <inkml:trace contextRef="#ctx0" brushRef="#br0" timeOffset="100784.9437">20818 1564 44 0,'0'0'26'0,"0"0"10"15,0 0-14-15,0 0-7 16,0 0 12-16,0 0 3 0,0 0 5 15,0-4-14-15,0 4-19 16,0 0 12-16,0 0-3 16,-7 0 6-16,-2 0-10 15,-4 0-3-15,-8 9 2 16,-8 6 0-16,-8 9-3 16,-11 6 2-16,-6 8-5 15,-12 8 0-15,-5 9-2 16,-2 3-1-16,-3 2 1 15,-2-2-5-15,-2-4 1 16,1-4 6-16,4-8 4 16,6-3-1-16,7-10 0 15,1 0 1-15,3-3-4 16,2-4 0-16,11-5-4 16,12-7 3-16,8-1-4 0,10-7 5 15,4-2-2-15,4 0 6 16,1 0-3-16,3 0-1 15,-1 0-4-15,4-4-6 16,0-8-18-16,0-5 28 16,7 2-6-16,15-6-4 15,7-3-3-15,4 1-8 16,5-5 21-16,0 1-2 16,-2 5 6-16,-5 2 3 15,-7 2 1-15,-6 6-7 0,-5 4 9 16,-5 2-1-1,-6 2 11-15,0 2 10 0,-2 2-11 16,0 0 0-16,0 0 1 16,0 0-20-16,-6 0-12 15,-21 18 12-15,-12 10 0 16,-9 11 3-16,-6 2-3 16,0-1 0-16,6 1-1 15,7-6-3-15,5-3 4 16,10-3 0-16,6-3 0 15,6-6-5-15,3-2 4 16,7-6 0-16,4-4-1 16,0-2-9-16,0 0 5 15,0-3 6-15,17 4 3 16,6-3 15-16,4-1-9 0,0 0-6 16,2 1-3-16,-5 0-6 15,-4 0-32-15,-6-4-134 16</inkml:trace>
  <inkml:trace contextRef="#ctx0" brushRef="#br0" timeOffset="104055.4933">25117 974 134 0,'0'0'86'0,"0"0"-43"15,0 0 19-15,0 0-6 16,0 0-14-16,0 0 6 15,0 0-7-15,-4-5-9 16,4 3 4-16,0 2-9 16,0-2-17-16,2-1-5 15,27 1-5-15,16-2 0 16,22 3-2-16,18-2 1 0,13 1-2 16,16-6 2-16,17-4-5 15,10-4 3-15,-2-2-17 16,-11 2-7-16,-30 1-6 15,-29 1 12-15,-31 5 17 16,-18 5-2-16,-14 2 6 16,-6 2 7-16,0-2-5 15,0-1 1-15,0 0 21 16,-8-3-16-16,-10-2-1 16,-4-1-7-16,2-3 2 15,4 7 16-15,5-1-13 16,6 4-1-16,5 2-1 0,0 0-3 15,0 0-13 1,0 0-18-16,11 4 9 0,14 14 17 16,2 2 5-16,0 2 0 15,0 2 0-15,-8 0 4 16,-3-6-4-16,-7 0 0 16,-9-4 0-16,0 0-2 15,0 0 2-15,-21 2-3 16,-10 0-31-16,0-3-76 15,7-8-130-15</inkml:trace>
  <inkml:trace contextRef="#ctx0" brushRef="#br0" timeOffset="104487.0561">27416 543 245 0,'0'0'72'0,"0"0"-15"15,0 0 36-15,0 0-8 16,0 0-54-16,0 0-29 16,-36-41-2-16,1 41-14 15,-13 0 1-15,-7 0-14 16,-6 7-4-16,4 5 10 15,6 2-5-15,15-1 6 0,9 2-3 16,13 2-11-16,8-2 9 16,6 8 12-16,0-1 7 15,0 4 6-15,12-1 5 16,1 6 2-16,-3 0 23 16,-2 8-4-16,-8 3 11 15,0 4 30-15,-5 4-39 16,-15-1-1-16,-2-8-24 15,3-6 1-15,9-9-8 16,1-10 4-16,5-4-7 16,4-6-21-16,0-4-43 15,0-2-7-15,19-2 10 16,14-28-60-16</inkml:trace>
  <inkml:trace contextRef="#ctx0" brushRef="#br0" timeOffset="104700.2226">26959 694 220 0,'0'0'187'0,"0"0"-114"16,0 0-16-16,0 0-40 16,0 0-6-16,0 0-11 15,80-6 0-15,-22 6 2 16,7 3-2-16,0 2-2 0,-5-3 1 15,-2-2-45 1,-5 0-70-16,-6 0-61 0</inkml:trace>
  <inkml:trace contextRef="#ctx0" brushRef="#br0" timeOffset="105201.6937">27766 630 236 0,'0'0'151'0,"0"0"-78"16,0 0-12-16,0 0-36 15,0 0-23-15,0 0-2 0,109-21-6 16,-64 21 6 0,-10 0 0-16,-6 0 0 0,-11 0-5 15,-9 4 2-15,-4 6-12 16,-5 7-4-16,0 9-6 15,-5 11 23-15,-22 13 2 16,-10 9 0-16,-10-1 7 16,-7 4-3-16,1-6-2 15,-1-3 1-15,9-7 2 16,3-11-2-16,9-4-3 16,8-7 4-16,5-7-7 15,7-2 3-15,4-7 0 16,2-4-4-16,5-2 4 15,2-2 0-15,0 0-9 0,0 0-8 16,0 0 17-16,0 0-6 16,0 0 6-16,0 0 5 15,0 0-4-15,0 0 4 16,0 0-5-16,0 0 6 16,0 0-11-16,0 0 5 15,0 0 0-15,0 0-3 16,0 0 3-16,0 0-6 15,0 0-35-15,0 0-24 16,14 0-1-16,1 0-97 16</inkml:trace>
  <inkml:trace contextRef="#ctx0" brushRef="#br0" timeOffset="105539.7062">28225 699 311 0,'0'0'65'16,"0"0"-48"-16,0 0 46 16,0 0 0-16,0 0-17 15,0 0-46-15,-132 28-6 16,48 18 6-16,-5 11 0 0,4 3 0 15,14-2-1 1,11-5 1-16,17-8 0 0,16-4-3 16,12-6 8-16,15 0-5 15,0-5 0-15,22-2 1 16,27-4 0-16,15-8 2 16,23-8-3-16,25-8 0 15,24-2-20-15,13-33-39 16,-2-8-79-16</inkml:trace>
  <inkml:trace contextRef="#ctx0" brushRef="#br0" timeOffset="105996.3154">28709 708 55 0,'0'0'188'0,"0"0"-99"15,0 0 3-15,0 0-30 0,0 0-48 16,0 0-14-1,40-12-1-15,16 7 1 0,15 2 2 16,7-5 3-16,-5-1-4 16,-8 4 3-16,-7-2-2 15,-13 5 0-15,-18 2-2 16,-12 0-3-16,-11 0 3 16,-4 28-32-16,-6 17 20 15,-28 18 6-15,-17 14 6 16,-14 9 16-16,-12 6 3 15,1-4 1-15,7-7-2 16,17-14-16-16,17-12 5 16,12-9-7-16,10-10-10 15,7-9-9-15,6-15-9 16,2-12-55-16,33 0-67 0</inkml:trace>
  <inkml:trace contextRef="#ctx0" brushRef="#br0" timeOffset="106200.8117">28622 1030 390 0,'0'0'32'0,"0"0"-31"15,143-2 41-15,-16 2 0 16,29 0-42-16,14 0 0 0,-10 0-7 15,-27-1-28-15,-37-10-46 16,-47-7-169-16</inkml:trace>
  <inkml:trace contextRef="#ctx0" brushRef="#br0" timeOffset="126475.7534">1854 3483 109 0,'0'0'0'15,"0"0"0"-15,0 0-9 16,0 0 4-16,0 0 3 16,0 0-5-16,0 0 5 15,0 0-41-15</inkml:trace>
  <inkml:trace contextRef="#ctx0" brushRef="#br0" timeOffset="132248.4964">1879 3551 18 0,'0'0'0'0,"0"0"0"0,0 0-1 16,0 0 1-16,0 0-5 15,0 0 5-15,0 0 11 16,0 0 3-16,0 0 13 16,0 0-7-16,0 2 2 15,4 5-4-15,3 6-11 16,-1-1 10-16,1 2 10 15,0 4-13-15,-1 4 4 16,-1 5-3-16,-1 3 27 16,-2 5-20-16,1 8-1 15,-3 5 12-15,3 12-5 16,-1 11-20-16,0 6 1 16,4 7-9-16,1 1 2 15,-1-7-2-15,2-6 4 0,-4-8-4 16,0-6 0-16,1 3 0 15,1-6 2-15,2 4 0 16,0 0-2-16,-1-1 0 16,-1 2 2-16,2 3-1 15,-2 4-1-15,-2 0 3 16,-1-2-7-16,-3 3 8 16,0 0-2-16,0 2 10 15,0-7-12-15,0-5 5 16,-5-6-2-16,3-5 7 15,2-1 11-15,0-3-17 16,0 2-4-16,0 1 0 16,0 1 3-16,0 4-1 15,0 2-2-15,0 2 0 0,0-5-4 16,0-2-5-16,-2-5 9 16,-6-3 4-16,2-2 1 15,2 0 2-15,-1-1-7 16,-1-4 0-16,2 1 0 15,-2-4 1-15,0-2-1 16,4-3 0-16,-3-3 6 16,-1 1-7-16,2 4 2 15,-4 2 1-15,4 3 27 16,-1 1-26-16,3-3-3 16,-2 4 0-16,0-1 5 0,2 10-5 15,-6 1 0-15,4 0 0 16,-1 0-4-16,1-1 5 15,4-2-1-15,-2 3 2 16,2-1 2-16,-2 1 0 16,2-1-4-16,-2 0 0 15,2 5 9-15,-3 1-6 16,1-2 0-16,2-1-3 16,-2-3 4-16,-1-2-5 15,3 5 1-15,-2 3 0 16,0 1 0-16,2 3 2 15,-2 5-2-15,-3 0 0 16,3-2-11-16,-2-2 11 16,-1-5 0-16,-1-2 0 0,-1 4-1 15,-4 1 1-15,0 2 0 16,-1 2 0-16,-1 0-10 16,-1-2 6-16,-1-4 4 15,-3 4 0-15,1 3-2 16,3-1 6-16,1 2-4 15,-1-2 0-15,5-2 3 16,-1-4-3-16,-2 3 0 16,3-2 0-16,-2 4-1 15,2-3 1-15,2 0-4 16,1-6 2-16,1 1 2 16,1-6-3-16,2-1 3 15,2 1 0-15,0-3-2 0,0 3 4 16,0 2-2-16,0 1 0 15,0-1 3-15,4 5-3 16,5-2 0-16,-5 1 0 16,3 1-3-16,2 1 10 15,-4 1-7-15,1 0 0 16,1 4 4-16,1-2-5 16,0 0 1-16,-2 1 0 15,3-3 1-15,-5 6 4 16,1 4-5-16,-2 4 1 15,-1 6 0-15,-2 6 13 16,2 1-14-16,-2-1 0 0,0 0-2 16,0-3 1-1,0-4 1-15,0 0 0 0,0-1 3 16,2 2-6-16,2-4 3 16,1 4 0-16,-3 1-6 15,0-1 9-15,0-1-3 16,2 2 0-16,0-5 1 15,-2 1-4-15,0-3 3 16,2 0 0-16,1 0-4 16,3 2-2-16,2 2 5 15,-2 2-2-15,3-1-4 16,-1-2 5-16,1-4 2 0,-3-1-1 16,1-2-3-1,-2 1-9-15,0 1 7 0,-1 2 6 16,-4 0-1-16,3 6-4 15,0 0 5-15,-3-2-7 16,5 1-2-16,-3-6 5 16,-2 4 4-16,-2 0 0 15,0 2 1-15,0 2-3 16,0 7 2-16,-4 6 0 16,-10 5-2-16,3 3-5 15,2-2 7-15,3-1 0 16,-1-4 3-16,7-3-8 15,0 1 5-15,0-1-7 0,0-2 1 16,0 3-8 0,7-4 10-16,-3 2 4 0,-2-3-3 15,3 2-2-15,-3 0 3 16,4 5-20-16,-1-3-10 16,2-2-13-16,0-2 19 15,-3-2 19-15,2 0 7 16,1 1-1-16,2-1 1 15,-2-6 0-15,-1-3-1 16,1-3 1-16,-3-2 0 16,-1 1 0-16,0-5-29 15,-3 0 2-15,0 0-8 16,0-10 10-16,0 1 25 16,0-4-2-16,0-3 2 0,0-4 8 15,0-1 8-15,-3 2 0 16,-2-7-15-16,1-4 4 15,-1-4 11-15,3 1-4 16,0 1 1-16,-2 1-10 16,2 4 0-16,-5 5-3 15,0 0 0-15,2 0 1 16,-1 4-2-16,4-1 2 16,2-4-1-16,0 2 0 15,0-2 3-15,0-3-5 16,4-2 2-16,5 2 0 15,0-1-2-15,0 1 4 16,-3 8-2-16,-1-1 0 0,-3 7 1 16,0-5 0-1,3 3-1-15,0-4 0 0,1-3-2 16,1-2 4-16,1 0-3 16,4 1 1-16,-1-8 0 15,3 2 4-15,-6-4-3 16,1 2 2-16,-3 2 11 15,0 6-11-15,-2 4 3 16,0 1-4-16,1-1-2 16,1-8 21-16,1 3-20 15,4-8-2-15,4-1-4 16,8-9-9-16,2-2 9 16,2-1-8-16,8-6 13 0,1 1 10 15,9-4 0-15,7-1-4 16,9 4-5-16,11-8-1 15,17 0-11-15,4 0-9 16,5 0-31-16,-2 0 34 16,-7 0 11-16,0 0 6 15,5-8 16-15,-1 4-15 16,5-1 15-16,6 0-15 16,-4 1 1-16,5-1-4 15,-3 5 1-15,-2-3-7 16,-2 3 5-16,-1 0 2 15,-4 0 1-15,1 0 0 16,-1 0 0-16,3 0-1 16,0-6 1-16,-5-2 0 0,-2 0 0 15,-6-2-2-15,-10 1 2 16,-6 4 0-16,-9 5 2 16,-7-4 9-16,-9 4-7 15,-7-5 7-15,-9 5 15 16,-6-3-5-16,-2-3 1 15,-3 2-8-15,1-4-9 16,-3 4 3-16,-2-6-7 16,-1 6 1-16,-4-1 8 15,1-4-4-15,-3 4 2 0,3-4 12 16,0 1 12 0,4 0 12-16,5-6-42 0,3 0 0 15,2 0-4 1,-1-9-17-16,-3 1 6 0,-5 0 11 15,-3 1 2-15,-5 2 12 16,-2-3 13-16,-2 5 16 16,0-2-15-16,0-3 7 15,0 0-21-15,0-5-12 16,0-4-16-16,0-1 13 16,0 2 3-16,0-2 4 15,0 5 9-15,-2 0-3 16,0-4 12-16,-3-1-13 0,1-8-9 15,-2 0-7 1,-2-4 5-16,0-4 2 0,3-2-1 16,-1 1 1-16,-2 4-7 15,0 4 7-15,1 1 0 16,-1 4 0-16,-2 0 1 16,1 2-1-16,-1 6 0 15,0-2 0-15,-1 2 0 16,0 2 0-16,0-5 7 15,0 4 9-15,4-5-16 16,0-3 0-16,3 8-1 16,4-6 5-16,0 3-3 15,-3 2-1-15,1 3 1 16,0-2-4-16,0 5 4 16,0-4-1-16,0 2 0 15,2-8 2-15,-2 1-2 0,2 1 0 16,0-2 0-16,0-3-3 15,0-6 4-15,0 5-1 16,0-3 0-16,0 0 2 16,0-1-4-16,0 2 2 15,0-2 0-15,0 1 1 16,0-3 4-16,0 2-4 16,2-10-1-16,0-2-1 15,0-1-3-15,2-5 2 16,1 5 2-16,-1 2 0 15,-2 2 0-15,1 1 0 16,-3-3 0-16,0 3 6 16,2 2-5-16,1-3-1 0,-1 2 0 15,2 1 3-15,-2-3-2 16,2-1-1-16,1 3 0 16,-3 1 5-16,0 2-6 15,1 1 1-15,-3 1 0 16,0 2 1-16,2-4 3 15,1-2-4-15,1-1 4 16,0-3 1-16,1 2-4 16,-3 2-1-16,-2 2 0 15,0 1 14-15,0 4 1 0,0-1-7 16,0-5-7 0,0 2 4-16,0 0-5 0,0-1 0 15,4-2 0-15,-2-3-4 16,3-1 6-16,-2-1-2 15,-1 6 0-15,0-2 4 16,-2 3-7-16,2-2 3 16,-2 3-1-16,0 1-2 15,0 2 3-15,0-2 0 16,0 3 0-16,0-1 6 16,0 4-11-16,0-2 5 15,2 2 0-15,0 0-2 16,5-2 1-16,-1 1 1 15,2-1-1-15,-2-1 3 16,1 0-7-16,1-3 5 16,-2 2 0-16,-2 4 3 15,0-1 0-15,-4 2-3 0,0 3 0 16,0-2 4-16,0 2-5 16,0 0 1-16,0-3 0 15,0-1-6-15,0-2 7 16,0-4-1-16,0-3 0 15,0-4-1-15,0-3-2 16,0-4 3-16,0 2 0 16,0 3-5-16,-2 2 6 15,-2 2-1-15,-4 1 0 16,4 0 4-16,0-2-10 0,2-6 3 16,2-1-3-16,0-1-2 15,0 1 7-15,0 0 1 16,0 1 0-16,0 1-2 15,0-3-4-15,0 3 6 16,0-2 0-16,0-1 1 16,0-2 4-16,0 0-5 15,0-2 0-15,0-2 9 16,8-2-16-16,6 3 7 16,-3-2 0-16,-2 5-2 15,-2 3 5-15,-3 1-3 16,1-1 0-16,-3 1 8 15,0 2-4-15,2 0-4 16,3 6 3-16,0 0-5 16,2 2 3-16,-1 0-1 0,4-3 0 15,-1-1 1 1,-5-1-4-16,1 0 3 0,-5 1 0 16,-2 6 1-16,0 2 4 15,0 6-5-15,0 2 3 16,0 2 4-16,0 0-5 15,0-2-2-15,0-3 2 16,0 0-7-16,0-4 5 16,0-1 0-16,0 1 0 15,0-5 6-15,-2 0-9 16,-5 3 3-16,-1-2 0 16,-1 4 4-16,2 0 2 15,-2-1-6-15,3 1 0 0,1-2 2 16,-1-1-4-16,3-2 2 15,1-3 0-15,2-1-4 16,0-1 2-16,0-4 2 16,0-1 0-16,0-1-5 15,0 4-1-15,0 3 3 16,0 2 3-16,0-3 1 16,0 3 0-16,0-5-1 15,0 4 0-15,0-3 0 16,0 1-1-16,0-5 1 15,0-4-9-15,0-1 8 16,0-2-3-16,0 6-2 0,2 6 3 16,1 3 5-16,-3 5-4 15,0 3 2-15,0 2 0 16,0 1-1-16,0 4 2 16,0-3-1-16,0 1 0 15,0-4-7-15,0-7 3 16,6 0-21-16,1-4 25 15,-1-5-2-15,-4 3-9 16,1-2 9-16,-3 4 2 16,0 0-1-16,0 4-2 15,0-2 3-15,0 0 0 16,0 3 4-16,0-3-1 0,0 5 5 16,0-5 4-16,2-9-7 15,3-6 7-15,2-6-12 16,1-4 0-16,3 1 0 15,5 2 0-15,-1 0-1 16,1 1 0-16,-3 4-17 16,-1-1 16-16,-6 6 2 15,-6 0 0-15,0 0 2 16,0-3 2-16,0 3 4 16,0 3-3-16,0-3-3 15,0 2 9-15,-6-2-11 16,4 0 0-16,0 0 9 15,2-1-8-15,0 4 4 0,0-3-5 16,0 5 5 0,0 1-8-16,0 0 3 0,0 0 0 15,8-5-3-15,5-1 6 16,-3-2-3-16,1-1 0 16,1-4 5-16,0 3-9 15,-1 0 4-15,1 1 0 16,-4 1 4-16,-1-2 0 15,2 1-4-15,-4 3 0 16,3 0 4-16,3 3-8 16,1 2 4-16,-1 3 0 15,-3-2-2-15,4 3 4 16,-3-6-2-16,-1 6 0 16,-1-2 4-16,3 3-8 0,-2 1 4 15,1 3 0-15,-3 6-3 16,2 7 10-16,-2 5-7 15,-2 1 0-15,-1 6 0 16,-3-1-5-16,2 1 9 16,-2-4-4-16,0 0 0 15,2 1-3-15,-2 0 3 16,2 3 0-16,0 0-4 16,1 2 3-16,0 3-3 15,-3 4 4-15,0 5 15 16,0 5-2-16,0-3 15 15,0 1-20-15,0 0-4 16,-3-4-8-16,-8 2-3 0,-2-2 5 16,-6 0-2-16,2 1 4 15,-5 0 0-15,-7 1 0 16,-9 1 0-16,-5 3-6 16,-3 0 2-16,-6 0 4 15,-8 0 0-15,-7 0-4 16,-5 0 2-16,6 5-4 15,1-3 6-15,7 3 2 16,2-2 0-16,-2-1-2 16,1 2 1-16,-3 2 3 15,-2-2-6-15,-2 0 2 16,-3 0-5-16,-8-2 5 0,-1 0-12 16,-2 1-6-16,4-3 16 15,10 0-1-15,4 0 3 16,2 0 0-16,-3 0 1 15,1 0-7-15,-7 0 6 16,-4 1 0-16,-11 5-1 16,-10-3-13-16,-6-1 11 15,7-2-16-15,6 0 15 16,16 0 4-16,9 0 10 16,6 0-9-16,1 0 0 15,-3 0-1-15,-2 0 1 16,3 5-1-16,-5 3 5 15,-3 0-17-15,-2 1 12 16,0 0-10-16,1 0-2 16,8-1 8-16,0-2 2 0,8-1 2 15,-2 0-18-15,2-2 6 16,5-3-1-16,-1 2 7 16,-6 1-7-16,4-2-27 15,1 2 16-15,7-2 20 16,9-1 4-16,7 0 3 15,4 0-2-15,4 0-1 16,1 0 3-16,0 0-1 16,-3 0 3-16,-6 0-5 15,-5 0-6-15,-2 0 5 16,-4 0-3-16,1 0 4 16,3 0 0-16,7 0 1 0,7 0-1 15,8 0 0-15,5 0 0 16,2 0 9-16,0 0-8 15,0 0 3-15,0 0-4 16,0 0-11-16,4 0-13 16,3 0 15-16,-1 0-8 15,-1 0-2-15,-5 12-82 16,0 14-48-16,-7 3-10 16</inkml:trace>
  <inkml:trace contextRef="#ctx0" brushRef="#br0" timeOffset="151637.0583">6493 7315 75 0,'0'0'122'16,"0"0"-97"-16,0 0-10 0,0 0 4 15,0 0 2-15,0 0-21 16,0 0-39-16,0 0-81 16,38 18 33-16</inkml:trace>
  <inkml:trace contextRef="#ctx0" brushRef="#br0" timeOffset="163634.1176">4288 8057 14 0,'0'0'71'15,"0"0"4"-15,0 0 14 16,0 0-6-16,0 0-11 16,0 0-21-16,0 0-9 0,-64-51 12 15,64 48-22-15,-3 0 0 16,3 3-32-16,0-1 6 15,0 1-13-15,0 0 5 16,0 0-8-16,0 0 6 16,0 0-21-16,0 0 18 15,0 0-15-15,0 0 3 16,5 0 14-16,17 0 7 16,12-5-2-16,22-3 7 15,21-6-2-15,22-8 0 16,12 0-5-16,5-3-11 15,-2-1 9-15,-3 2-23 16,-11 1 10-16,-12 5 2 16,-20 2-8-16,-20 4 15 15,-19 3 1-15,-16 4 5 0,-7 3 1 16,-6 0 4-16,0 2-4 16,2-2 1-16,-2-1 6 15,2 3-10-15,-2 0 2 16,0-3 0-16,0 3 0 15,0 0 5-15,0 0-5 16,0-4 13-16,0-1-2 16,-13-6-11-16,-11-1-3 15,-1 0 3-15,3 1 2 16,2 4-2-16,4 1 20 16,7 2-5-16,3 0-3 15,4 2 9-15,0 0-19 0,2 2-2 16,0 0 0-16,0 0-5 15,0 0-30-15,0 0-21 16,21 0 13-16,13 11 43 16,8-4-9-16,10-3 6 15,-1-4-3-15,-2 0 4 16,-3 0 2-16,-3 0 1 16,-5-6 3-16,-11 2-4 15,-9 3 0-15,-12 1 0 16,-6 0 2-16,0 0-1 15,0 0 15-15,0 0-11 16,0 0 0-16,-22 19-5 16,-14 11 10-16,-7 7 6 15,-3 4-5-15,6-7-8 16,4-2-6-16,12-6 3 0,4-3-63 16,5-9-107-16</inkml:trace>
  <inkml:trace contextRef="#ctx0" brushRef="#br0" timeOffset="164212.2927">4371 7822 49 0,'0'0'149'0,"0"0"-83"16,0 0 23-16,0 0-13 16,0 0-19-16,0 0-8 15,8-32-25-15,-8 32-4 16,0 0-20-16,-2 0 0 15,-27 12-3-15,-13 18-11 16,-11 6 11-16,-1 3-1 16,8-3-17-16,8-7 5 15,11-1 11-15,7-5-14 16,9-5 16-16,3-4-10 16,8-4-3-16,0 0 4 15,0 0 2-15,21 0 10 16,8-2 2-16,11-7-1 0,5-1 11 15,1 0-12-15,1 0 3 16,-5 0-6-16,-3 0-32 16,-13 7-118-16</inkml:trace>
  <inkml:trace contextRef="#ctx0" brushRef="#br0" timeOffset="192483.6204">26014 2532 37 0,'0'0'30'0,"0"0"0"16,0 0-1-16,0 0-16 0,0 0 2 16,0 0 12-16,0 0-1 15,-76 0-24-15,63 0-2 16,-6 0 8-16,-10 2-7 15,-8 10-1-15,-7 5 0 16,-12-2 2-16,2 4-4 16,0-2 2-16,4-2 0 15,7-3 0-15,3-2 2 16,0-4-2-16,-5-3 3 16,-1 0 2-16,-8-3-4 15,-6 0-1-15,-1 0 3 16,-5 0-10-16,-1 0 7 0,2 0 0 15,0 0 0-15,7 0 0 16,0-4 0-16,1-2 0 16,1-2 3-16,2-3 8 15,3-1-2-15,7 0 10 16,3-3 16-16,5-2-14 16,3-2 15-16,-2-10-23 15,-13-3-7-15,-16-8 5 16,-14 0-7-16,-9 2 16 15,-2 2 33-15,13 6-40 16,9 1-4-16,13 1-6 16,12 2-1-16,18 3 27 15,6-1 0-15,12-3 2 16,6-7-31-16,0-9-8 16,13-16-25-16,18-13-32 0,9-3 32 15,7-1 33-15,7 11-19 16,1 0-15-16,7-2 31 15,6 0-46-15,3-4 22 16,2 3 9-16,5 4-37 16,5 4 41-16,4 2-6 15,5 4-8-15,-1 1 13 16,2 7 1-16,1 4 10 16,2 5 4-16,10 4-2 15,15 6 2-15,13 4 1 0,24 5 2 16,20 8-3-1,12 5 3-15,6 5-4 16,-4 0 1-16,-12 3 0 16,-19 19 0-16,-25 11 2 0,-32 2-2 15,-29 12 0-15,-31 3 1 16,-28 14-1-16,-16 14 4 16,-23 16 10-16,-43 24 42 15,-28 16-26-15,-22 13-4 16,-7 12-1-16,-5-9-3 15,11-10-4-15,3-15-18 16,2-21 5-16,-4-12-11 16,-11-13 6-16,-8-9-7 15,-6-11-15-15,0-16-84 16</inkml:trace>
  <inkml:trace contextRef="#ctx0" brushRef="#br0" timeOffset="292625.8123">19836 896 91 0,'0'0'96'0,"0"0"43"15,0 0-36-15,0 0-26 16,0 0 17-16,0 0-36 15,0 0 8-15,0 0-2 16,0 0-44-16,0-91-20 0,0 91-8 16,0 1-40-1,3 19-20-15,0 14 39 0,-1 6 29 16,0 4 0-16,-2-4-9 16,0-1-4-16,-10-6-13 15,-16-2 1-15,-12-3 19 16,-13-4-14-16,-9-4 16 15,0-4-16-15,4-8-26 16,9-8 16-16,11 0 4 16,11-3 26-16,12-14 4 15,11-7-4-15,2-5 21 16,0 4-3-16,9-1-16 16,11 6-2-16,0 6 3 15,-4 4-1-15,-8 5 0 16,-1 5-2-16,-2 0-2 0,4 0 2 15,-3 0-12-15,1 10 11 16,-5 4-4-16,-2 4-1 16,0 4 2-16,-11 6 8 15,-20 3 5-15,-4-4 6 16,-8 0-14-16,1-5 11 16,4-5-12-16,5-8 5 15,4-5-9-15,8-4 4 16,4 0 0-16,1 0-5 15,7 0 4-15,5-8 0 16,1 3-11-16,3 0-1 16,0 3 10-16,0 2 3 0,0 0-4 15,-2 0 1-15,-7 0-20 16,-8 7 0-16,-12 12 23 16,-19 5 13-16,-10 5 21 15,-2-8-24-15,-2-1-1 16,2-5-9-16,4-6 4 15,9-4-5-15,12-5 1 16,8 0 0-16,11-3 9 16,7-13-7-16,9-3-2 15,0-1 0-15,0 8-12 16,5 3 10-16,13 7 2 16,-1 2-9-16,6 0 8 15,-3 0-12-15,0 11 13 16,-4 10 3-16,-6 4 1 15,-5 4 18-15,-5 10-5 0,-2 5 15 16,-34 4 12-16,-16 5-10 16,-6-2-10-16,-6-7-24 15,6-6-22-15,12-8-31 16,6-14-88-16,8-16-79 16</inkml:trace>
  <inkml:trace contextRef="#ctx0" brushRef="#br0" timeOffset="292869.2613">19680 671 317 0,'0'0'107'0,"0"0"-64"16,0 0 5-16,0 0-26 16,0 0-22-16,-126 32-61 15,81-1 9-15,-6 1-49 16,-12-6-174-16</inkml:trace>
  <inkml:trace contextRef="#ctx0" brushRef="#br0" timeOffset="293256.2153">18463 1056 103 0,'0'0'434'0,"0"0"-434"15,0 0-43-15,0 0 37 16,-145 34-67-16,81-15 24 15,-1 5-2-15,-1 2 10 16,3 2 20-16,16-2 18 16,18-4-40-16,16-5-35 0,13-5 16 15,0 3 32-15,18-5 30 16,18 2 0-16,8 0 66 16,1-2 20-16,-1 2-27 15,-13-2 23-15,-8 3-15 16,-12-6-40-16,-11 5-15 15,0 9-9-15,-20 11 45 16,-34 14 51-16,-26 12-56 16,-20 6-24-16,2-3-16 15,11-10-6-15,25-6-32 16,26-11-81-16,24-10-7 16,12-13-96-16</inkml:trace>
  <inkml:trace contextRef="#ctx0" brushRef="#br0" timeOffset="293444.2406">18446 2111 230 0,'0'0'76'0,"0"0"11"15,0 0-17-15,-170 73-25 16,93-54-16-16,1 5-28 15,9-2-2-15,22-3-57 16,25-7-165-16</inkml:trace>
  <inkml:trace contextRef="#ctx0" brushRef="#br0" timeOffset="294457.5477">22781 185 216 0,'0'0'102'0,"0"0"-84"15,0 0 15-15,0 0 28 16,0 0-16-16,0 0-35 0,0 3 12 16,0-3 8-1,0 0-3-15,0 0 1 0,-19 9-28 16,-29 2-3-16,-14 3 0 16,0-2-45-16,4 2-55 15,20-2 63-15,11 5-5 16,12 0-12-16,10 3 9 15,5 1 10-15,0-1 35 16,14 2 3-16,10 2 33 16,3 6-1-16,-1 0 9 15,-3 0-17-15,-7 6-1 16,-8 0 0-16,-6 7-3 16,-2 6 3-16,-2 4-10 15,-16-3-3-15,-1-8-10 16,3-8 7-16,3-10-7 15,4-8-3-15,6-6-50 0,1-8-39 16,2-2-19-16,0-4 62 16</inkml:trace>
  <inkml:trace contextRef="#ctx0" brushRef="#br0" timeOffset="294653.6196">22280 681 91 0,'0'0'202'16,"0"0"-107"-16,0 0-36 16,0 0-13-16,0 0 0 0,147-32-6 15,-96 24 2-15,3 2-5 16,-5 1-37-16,-3 5 0 16,2 0-39-16,-1 0-82 15,-7-4-119-15</inkml:trace>
  <inkml:trace contextRef="#ctx0" brushRef="#br0" timeOffset="295228.9275">23082 389 86 0,'0'0'107'16,"0"0"-42"-16,0 0 28 16,0 0-17-16,0 0-48 15,0 0-14-15,-120 26 37 16,69 8-7-16,-1 2-21 16,6 6-3-16,10-4-19 15,12 0 5-15,10-1-6 16,10-6 1-16,4 1-9 0,0-1 8 15,24-4-6-15,21-6-10 16,17-10-20-16,14-6 2 16,11-5-7-16,5-10-138 15,-13-22-88-15</inkml:trace>
  <inkml:trace contextRef="#ctx0" brushRef="#br0" timeOffset="295662.412">23231 335 80 0,'0'0'109'15,"0"0"-107"-15,0 0 30 16,0 0 44-16,0 0-76 16,0 0-1-16,139-25-1 15,-77 2-27-15,3-1 0 16,-7-5 5-16,-6 5-9 16,-8 4 24-16,-13 4 9 15,-13 8 9-15,-9 6 35 16,-7 2-11-16,-2 0-33 15,0 24-1-15,-4 22 1 0,-21 14 62 16,-11 11 3-16,-3 1 31 16,-2-7-28-16,7-2-55 15,8-9 0-15,11-6-12 16,8-7 7-16,7-9-16 16,0-11 2-16,0-4-46 15,9-13-16-15,20-4-51 16,4-16-88-16</inkml:trace>
  <inkml:trace contextRef="#ctx0" brushRef="#br0" timeOffset="295843.9363">23391 537 471 0,'0'0'28'0,"0"0"-27"16,0 0-2-16,0 0-5 15,133 0 6-15,-33 0 0 16,7 0-13-16,-9-2-20 16,-17 2-66-16,-39 0-92 15</inkml:trace>
  <inkml:trace contextRef="#ctx0" brushRef="#br0" timeOffset="296887.4946">20654 1344 109 0,'0'0'209'0,"0"0"-108"16,0 0-78-16,0 0-20 16,0 0-3-16,0 0-15 0,6-7-6 15,-6 7-16-15,0 0 8 16,0 0-22-16,2 0-60 16,0 0-41-16</inkml:trace>
  <inkml:trace contextRef="#ctx0" brushRef="#br0" timeOffset="298634.1824">26614 17630 100 0,'0'0'53'15,"0"0"-15"-15,0 0-20 16,0 0 15-16,0 0 26 15,0 0-35-15,0 0-18 16,4-18 3-16,-2 18 6 16,-2 0 0-16,0 0-11 15,0 0 2-15,0 0-3 16,0 0-1-16,0 0 11 16,0 0 15-16,0 0-13 15,0 0 19-15,0 0 9 0,0 0-24 16,0 0 3-1,0 0-3-15,0 0 15 0,0-6 13 16,2-2-12-16,7-10 1 16,5-8-36-16,1-11-16 15,1 1 16-15,-3 0-21 16,-1-3 1-16,-1 2 5 16,-5 4-2-16,-2 4 11 15,-4 7 4-15,0 4 4 16,0 9 26-16,0 4-6 15,0 1-9-15,0 4 6 16,0 0-18-16,0 0 2 0,0 0-3 16,0 0-13-1,0 0 12-15,0 0-14 0,0 9-5 16,-17 23 18-16,-16 7 4 16,-6-3 3-16,1 0-5 15,12-10 1-15,8-12-1 16,9-1 0-16,4-12 0 15,5-1-2-15,0 0 5 16,0 0-3-16,0 0 5 16,0 0-4-16,5-6 1 15,17-16-2-15,12-4-20 16,1-1 16-16,8-4-6 16,-1-1 5-16,-2 6-3 15,-2-1 3-15,-4 0-3 0,-3 5 11 16,-4-1-3-16,0 2 0 15,-8 3 6-15,-1 4-2 16,-9 5 2-16,-5 4-1 16,-4 1 30-16,0 4-12 15,0 0-14-15,0 0-9 16,0 0-15-16,2 5 5 16,1 13 8-16,4 5 2 15,-3-1 12-15,3-5-9 16,-1 2-3-16,-1-3 10 15,2-7-9-15,-3 5 10 16,1-5-11-16,-3 1 1 16,0-2-4-16,-2-3 3 0,0-2-1 15,2 3-2 1,2 2-50-16,10-4-23 0,4-4-62 16,0 0-182-16</inkml:trace>
  <inkml:trace contextRef="#ctx0" brushRef="#br0" timeOffset="302814.8607">25755 2803 362 0,'0'0'220'16,"0"0"-201"-16,0 0-17 16,0 0 57-16,0 0 27 15,0 0-77-15,0 0-5 16,7 0 17-16,-5 0-10 0,-2 0 8 16,0 0-19-16,0 0 4 15,0 0-10-15,0 0 6 16,0 0-24-16,0 0-66 15,-2-2-128-15,-29-22-243 16</inkml:trace>
  <inkml:trace contextRef="#ctx0" brushRef="#br0" timeOffset="324509.6792">21917 5971 337 0,'0'0'99'16,"0"0"-98"-16,0 0 35 0,0 0 44 16,0 0-28-16,0 0-14 15,0 0-33-15,0 0 16 16,4-4 12-16,-4 4-21 15,0 0 8-15,0 0-15 16,0 0-4-16,0 0 8 16,0 0-9-16,0 8-3 15,-15 24-5-15,-16 16 8 16,-14 19-1-16,-2 5 1 16,0 0 0-16,7-2-5 15,9-7 7-15,8-12-2 16,9-4 0-16,10-10-8 15,4-8 8-15,0-7-24 0,4-10-12 16,19-5 33 0,10-7-5-16,8 0 8 0,-1-9 0 15,-2-8-11 1,-3-4-9-16,-1-2-64 0,-2 2-92 16,-6-2-159-16</inkml:trace>
  <inkml:trace contextRef="#ctx0" brushRef="#br0" timeOffset="324923.2316">22033 6298 433 0,'0'0'143'15,"0"0"-143"-15,0 0-5 16,0 0-2-16,0 0 7 15,0 0 0-15,53 2-4 16,-24-2 0-16,9 0 1 16,4-5 2-16,3-15-17 15,-12 3 8-15,-11 5-3 16,-10 4 13-16,-12 2 4 16,0 3 0-16,0 0 6 15,-4-1 20-15,-23 4-27 16,-7 0 10-16,-11 0-5 15,-3 22 4-15,-4 9 28 16,7-4-34-16,12 5-1 0,9-1 8 16,10-7-10-16,10-2 6 15,4-5-9-15,0-3 0 16,15 1-4-16,30-7 4 16,22-4-9-16,13-4-32 15,3 0-42-15,-8-2-15 16,-19-11-87-16,-18 1-48 15</inkml:trace>
  <inkml:trace contextRef="#ctx0" brushRef="#br0" timeOffset="325340.2913">22619 6275 446 0,'0'0'209'15,"0"0"-206"-15,0 0-1 16,0 0 20-16,0 0-22 16,0 0-3-16,0 25-4 15,0 3 7-15,-11 4 0 16,-3-3-13-16,5-5-23 16,1-9-11-16,0-6-38 15,4-5 4-15,4-4-2 16,0 0 62-16,0-4 13 15,12-22 2-15,15-8-6 0,8-2 8 16,5 2 8-16,-5 7 15 16,-6 11 18-16,-10 8 25 15,-11 6 24-15,-6 2-33 16,1 0-18-16,-1 0-34 16,0 0 5-16,3 14 14 15,-1 9 17-15,-1 2-8 16,-3 4-7-16,2 0-22 15,0-3 0-15,4-3-31 16,6-7-43-16,10-8-40 16,7-8-74-16,6 0-78 15</inkml:trace>
  <inkml:trace contextRef="#ctx0" brushRef="#br0" timeOffset="325715.9815">23096 6307 248 0,'0'0'175'0,"0"0"-169"16,0 0 28-16,0 0 15 16,0 0-49-16,0 0-1 15,15 26 1-15,-3-10 2 16,1-2-2-16,5-7-12 16,7-7 2-16,8 0-8 15,3-5 0-15,-1-19-15 16,-6-3-17-16,-11 5 30 15,-16 5-3-15,-2 3 0 0,0 7 23 16,-18 7 18-16,-13 0 1 16,-4 0 15-16,-8 21-7 15,-2 4 30-15,4 3-13 16,4 4-2-16,8 0 20 16,10 1-51-16,7-5-8 15,12-2-3-15,0-5 4 16,5-6-8-16,28-7-6 15,20-8-17-15,19-3 12 16,15-32-29-16,13-18-18 16,5-16-34-16,0-19-50 15</inkml:trace>
  <inkml:trace contextRef="#ctx0" brushRef="#br0" timeOffset="325921.569">23968 5793 242 0,'0'0'193'0,"0"0"-97"15,0 0-34-15,0 0-39 16,0 0-23-16,0 0-10 16,-10 81 10-16,-14-11 1 15,-10 11 0-15,-1 7 5 16,1-1-10-16,5-9 4 16,12-11-36-16,3-17-20 15,8-15-20-15,1-15-14 16,5-13-40-16,0-7-48 0</inkml:trace>
  <inkml:trace contextRef="#ctx0" brushRef="#br0" timeOffset="326092.3046">23782 6125 306 0,'0'0'161'16,"0"0"-161"-16,0 0 6 15,0 0 5-15,0 0 9 16,0 0 58-16,105 8-23 15,-51-3-50-15,2-5-2 16,-1 0-3-16,-4 0-67 16,-3 0-55-16,-6 0-104 15</inkml:trace>
  <inkml:trace contextRef="#ctx0" brushRef="#br0" timeOffset="327674.1561">22253 7614 333 0,'0'0'140'16,"0"0"-137"-16,0 0-3 16,0 0 0-16,-154 89 22 15,94-26-15-15,6 7-5 16,10-2 10-16,13-11-10 16,13-12-2-16,14-16 0 15,4-9-7-15,0-9 6 16,0 1 2-16,16-7 3 0,15-3 23 15,4-2-16-15,7 0 11 16,-2-7-6-16,-11-13-9 16,-8 1 26-16,-11-7-4 15,-7-2-25-15,-3-3 1 16,-11 0-5-16,-27 3-19 16,-11 0 2-16,0 1 1 15,0 3 12-15,9 4 4 16,9-1 0-16,10 7 35 15,11-3-7-15,5-1 8 16,5 0-5-16,0-4-10 16,20-2-9-16,13-2-12 15,8 4 0-15,3 4-5 16,-2 4 7-16,-8 4-2 16,-8 8 0-16,-8 2-15 0,-7 0 2 15,-1 5-79-15,-8 22-32 16,0 4-38-16,0 0-76 15</inkml:trace>
  <inkml:trace contextRef="#ctx0" brushRef="#br0" timeOffset="327955.0733">22514 7628 377 0,'0'0'158'16,"0"0"-111"-16,0 0-36 16,0 0 26-16,0 0-37 15,0 0-18-15,2 29 11 16,7 10 7-16,9 1 0 16,8-4-5-16,11-8-12 15,13-9-8-15,13-14 14 16,13-5-21-16,9-2-15 15,-3-24-21-15,-13-9-46 16,-22 0-156-16</inkml:trace>
  <inkml:trace contextRef="#ctx0" brushRef="#br0" timeOffset="328133.2976">22841 7602 287 0,'0'0'31'16,"0"0"-25"-16,0 0 32 15,0 0 28-15,-19 108 5 16,19-64-31-16,0 2-27 16,0 4-10-16,0 0-3 15,6-1-8-15,5-4 3 16,1 0-36-16,1-3-20 16,1-6-107-16</inkml:trace>
  <inkml:trace contextRef="#ctx0" brushRef="#br0" timeOffset="362008.5433">485 15605 19 0,'0'0'71'0,"0"0"-26"15,0 0 0-15,0 0-20 16,0 0-1-16,0 0 13 16,0 0-11-16,-10-81 27 15,10 77-3-15,0 4-44 16,0 0 12-16,0 0-18 16,0 0-6-16,0 0-4 15,0 0-24-15,0 9 11 16,6 14 23-16,7 9-1 0,3 7 1 15,7 3 0-15,3 5 1 16,14-1 2-16,9 0-3 16,11-2 0-16,18-1 0 15,7 2 1-15,-1-3 5 16,1 2-6-16,-11 4 1 16,-5 2-8-16,0 2 3 15,1 2-3-15,3 4 6 16,2-3-49-16,2-4 43 15,1-5 6-15,-1-1 1 16,8-9-3-16,2 1 5 16,3-12-2-16,-1 1 1 15,0-2 2-15,-3-2-1 16,1 0-2-16,0 0 1 16,7 1 1-16,11-5-2 0,6-1 0 15,3 2-1-15,2-5 6 16,-2 2-5-16,1 2 0 15,9-4 0-15,-2 4-4 16,-1-1 4-16,1-3-6 16,-1 5-2-16,-2-3-9 15,1-2 11-15,8 0 3 16,10-6 3-16,5 2 0 16,4-6 2-16,5 1 2 15,-1 2 2-15,1 0-4 16,2 0 4-16,-3-2-1 15,3 4-2-15,-2-1 6 0,1-2-7 16,8 3-2-16,4-2 0 16,4 0 5-16,7-7-1 15,1 3 0-15,-1-3 3 16,4 4 4-16,1 1-9 16,-3-4 1-16,0 7-2 15,3-4 2-15,1 5-3 16,5 1 0-16,2-3 2 15,-5 0 2-15,-3 5-1 16,-2-3-3-16,-8 4 2 16,3-3 3-16,2 4-5 15,9-6 0-15,11 0 0 16,5 1 1-16,6-4 0 0,1 1-1 16,-4 2 4-1,-1-4-1-15,-9 6 0 0,-4-2-3 16,-3 0 1-16,-2-2-2 15,-2 2 2-15,6-4-1 16,-2 1 0-16,0-5 0 16,3 5 0-16,-7-1 0 15,-8-1 0-15,-5 4 2 16,4 1 2-16,-5 0-3 16,-3 1-1-16,0 0 6 15,-4 1-6-15,-4 2 0 16,4-2 0-16,-4-2 1 15,-1 3-1-15,-11 1 0 0,-1-3 0 16,-2-1 5-16,-3 2-5 16,3-2 0-16,-2 3 0 15,-1-4-4-15,-2-1 5 16,1 2-1-16,1-4 0 16,1 0 4-16,-2 1-4 15,2-4 0-15,-2-1 0 16,-4 4 0-16,2 1 2 15,-2-2-2-15,8 1 0 16,-3-2 2-16,3 3 1 16,4-5-3-16,5 3 1 15,6-3 0-15,4 0 2 16,6 0-3-16,0 0 0 16,3 0 5-16,9 0-1 0,-1 0-4 15,4 0 7-15,-3 0 5 16,-1-3-11-16,-3-4 4 15,-1 0 1-15,-5 2-4 16,-5-5 3-16,-6 2-5 16,-1-1 0-16,0-3 6 15,-2 1-2-15,0-4-1 16,-7 0 9-16,-8-2-11 16,-8-2 14-16,-6 1-13 15,-6-5 0-15,-5-2 7 16,0-8-6-16,-2 1-3 15,-3-3 0-15,5-5 6 0,-5-4-9 16,1-1 3-16,-8 1 0 16,-8-6-1-16,-13 2 5 15,-14-6-4-15,-7 0 4 16,-8-4 9-16,-3 0 23 16,-4-9-16-16,2-5 3 15,1-2-3-15,0 2-18 16,2 4 2-16,1 5-4 15,-4 8 3-15,-2-2-5 16,-7 5 2-16,-9-2 0 16,-4 6 13-16,-4 3-9 15,-1 3 4-15,0 3-1 16,-2-2-2-16,0 5-4 0,-2 0-1 16,0 6 0-1,-7-1 12-15,-5 8 8 0,2-3-2 16,-8 8 5-16,2 0-11 15,-2 8 22-15,0 6-23 16,0-1 0-16,0 5 0 16,0 0-6-16,0 0-4 15,0 0-1-15,0 0 2 16,0 0-5-16,0 0 3 16,0 0 0-16,0 0 1 15,0 0 2-15,0 0-3 16,0 0 0-16,0 0 8 0,0 0-7 15,0 0-1 1,0 0-3-16,0 0 0 0,0 0-18 16,0 0-5-16,0 0-25 15,0 0-61-15,0 0-38 16,-12 0-47-16,-30 0-39 16</inkml:trace>
  <inkml:trace contextRef="#ctx0" brushRef="#br0" timeOffset="394401.5223">29879 2555 19 0,'0'0'99'0,"0"0"-31"16,0 0 28-16,0 0-1 16,0 0-36-16,0 0-10 0,0 0-32 15,29-25-15-15,-29 25-2 16,0 0-18-16,0 0 7 16,0 0-11-16,0 2-9 15,-7 12 18-15,-17 4 11 16,-12 5 2-16,-15 0 29 15,-10 3-19-15,-10 2 6 16,-14 0-16-16,-8-3 1 16,-11-4 2-16,-4 0 0 15,0-7-3-15,-9 0 0 16,-1-5 0-16,-9 4 6 16,-16-3-6-16,-17 4 0 15,-16 0-2-15,-13-4-12 16,-10 1 10-16,-4-6 2 15,3-5 2-15,12 0-3 0,21 0 9 16,29 0-6-16,28-10 6 16,19-4-1-16,24-4-1 15,18-3-4-15,22-2 0 16,16-1-5-16,11-4-33 16,19-6 16-16,38-4-20 15,28-3-47-15,22 2 45 16,13 4-11-16,9 5 15 15,17 8 39-15,18 8 1 16,23 8 6-16,23 6 12 16,16 0 11-16,5 14 0 15,1 12-24-15,-18 2-5 0,-23 2 7 16,-29-2-6-16,-31-1 1 16,-29-3-2-16,-26-4 3 15,-27-4-6-15,-25-4 3 16,-19-4-6-16,-5 0-3 15,-34 4 9-15,-43 4 65 16,-44 8-1-16,-42-2-46 16,-33 0 0-16,-26-4-18 15,-17-7 2-15,7-4-6 16,18-5 5-16,33-2-1 16,34 0 0-16,31 3-9 15,32-3-55-15,28 0-244 16</inkml:trace>
  <inkml:trace contextRef="#ctx0" brushRef="#br0" timeOffset="481442.0383">1125 4546 537 0,'0'0'66'15,"0"0"-61"-15,0 0 30 16,0 0 30-16,0 0-18 16,0 0-2-16,0 0-35 15,14-12 6-15,-14 12-6 16,0 0-2-16,0 0-14 16,0 0 6-16,-10 0-22 15,-34 0 5-15,-25 2-83 16,-18 17 52-16,0 4 47 15,2 3 2-15,14 0-11 16,16 3 10-16,12-6-22 16,23-5 13-16,11-6 0 0,9-4-12 15,0 1-12 1,20 0 21-16,15 3 12 0,11 6 9 16,12 2-1-16,-6 8 25 15,-2 9-19-15,-13 9-4 16,-16 14 24-16,-10 10-15 15,-11 5-1-15,0 0-12 16,-20-11-3-16,0-16-3 16,7-19 0-16,5-17-9 15,8-7-7-15,0-5 10 16,0 0 6-16,5-15 1 16,19-33 5-16,17-18-6 15,8-11 2-15,7 3-2 0,6 14 0 16,2 10 9-16,3 14-14 15,-7 17 5-15,-8 11 0 16,-10 8-1-16,-10 0 1 16,-4 12 0-16,-5 17 0 15,-5 13 4-15,-12 14 11 16,-6 13 4-16,0 12 1 16,-29 0 3-16,-10-7-23 15,-4-14-5-15,-4-10-3 16,-6-9-27-16,-1-4 18 15,5-11-53-15,9-14-53 0,18-12-50 16</inkml:trace>
  <inkml:trace contextRef="#ctx0" brushRef="#br0" timeOffset="483445.4065">5069 16976 17 0,'0'0'67'0,"180"120"-54"0,-57-65-6 16,26-6-1-16,30 4 1 15,39-4-6-15,29 0-2 16,32-9-41-16</inkml:trace>
  <inkml:trace contextRef="#ctx0" brushRef="#br0" timeOffset="485401.7971">21812 8474 569 0,'0'0'198'0,"0"0"-198"15,0 0-74-15,0 0 73 16,198 11 1-16,-77 3 31 15,26 9-18-15,19 5-2 16,2 6 17-16,-14 0-23 16,-21-3 6-16,-25-5-11 15,-26-6-8-15,-19-10-3 16,-10-8-38-16,-6-2-12 16,-5 0-32-16,1-21-46 15,-8-6-18-15,-12-8-116 0</inkml:trace>
  <inkml:trace contextRef="#ctx0" brushRef="#br0" timeOffset="491416.5784">22099 8592 35 0,'0'0'87'16,"0"0"-65"-16,0 0 16 15,0 0 24-15,0 0 0 0,0 0-18 16,0 0-14 0,-2 4-9-16,2-4 8 0,0 0 1 15,0 0-2-15,0 0-3 16,-2 0-9-16,-2 0 2 16,-6 0-1-16,-5 0-13 15,-10 0 0-15,-4 0-3 16,-6-2-1-16,-3-2 0 15,-1 0 3-15,-2 0 0 16,3-4 0-16,-2 3-2 16,4-6 2-16,4 1-1 15,6-2 0-15,6-2 16 16,2 0-6-16,3-2-8 16,3 0 5-16,3 0 9 15,1-4 1-15,0 0-5 0,4-5-4 16,-2-5-6-1,3-5-3-15,-1-9-1 0,0-11 3 16,-1-3 4-16,-2-2-3 16,-2 0-1-16,1 1-2 15,1 4-1-15,2 1 0 16,5 1 5-16,0 5 5 16,0 2-9-16,0 2 0 15,3-2-1-15,4 4 0 16,-1-4-1-16,-2 3 1 15,-1 1-1-15,-3 2 0 16,0 2 1-16,0 4 0 0,0 4 2 16,2 5 3-1,0 13-4-15,0 3 4 0,0 4 2 16,1 4-7-16,-1 1 0 16,5-2-15-16,15 2-4 15,16-2 9-15,16 2 6 16,15 0 3-16,4 0-14 15,7 0 10-15,7 0-3 16,16 0-7-16,17 0-8 16,9 0-1-16,3 0-3 15,-1-2 7-15,-6-3 6 16,-2-2-8-16,-1 0-3 16,-8 0 13-16,-4 3 5 15,-17-1-2-15,-13 3 9 16,-10 2 2-16,-15 0 2 0,-8 0-4 15,-11 0 4-15,-10 0-4 16,-5 0 0-16,-4 0-1 16,-5 0 1-16,-1 5-5 15,-3 5 1-15,0 4 0 16,0 1-3-16,1 8-2 16,-3 0-1-16,2 3-2 15,-2 1 6-15,-4 3 5 16,5 8 1-16,-5 10 0 15,5 12 1-15,-5 11-2 0,-2 11 2 16,0 4 0 0,0 0-1-16,-9 1 1 0,-2-5-1 15,0-9 2-15,6-6 0 16,1-11-2-16,2-14 3 16,0-6 2-16,2-5 0 15,0-11-5-15,0-4-1 16,-3-8 1-16,3-2 2 15,-2-5-1-15,2 2 2 16,-4-1-3-16,-12 4 0 16,-17 0 2-16,-25 2 11 15,-25 0-7-15,-15 0-6 16,0-3 2-16,0 2-1 16,9 1 1-16,8 0-2 15,6 1-2-15,-1 3-9 0,3-1-61 16,3-3-129-1</inkml:trace>
  <inkml:trace contextRef="#ctx0" brushRef="#br0" timeOffset="494672.3185">23892 9348 237 0,'0'0'82'15,"0"0"-81"-15,0 0 4 16,0 0 52-16,0 0-3 16,0 0-19-16,0 0-4 15,2 0 5-15,-2 0 1 16,0 0-4-16,0 0-10 15,0 0-3-15,0 0 3 16,0-2 2-16,0-5-3 0,0-6-18 16,0-8-4-16,-13-10-7 15,-5-5-7-15,-7-6 1 16,-6-9 2-16,-5 2 1 16,1-1 6-16,-1 1 4 15,3 9 10-15,4 2 9 16,2 5-3-16,4 4-1 15,3 3-7-15,5 6 5 16,1 6 0-16,7 4 3 16,3 4-7-16,2 2-7 15,0 0-1-15,0 4 0 16,2-3 1-16,0 3-2 16,0 0-2-16,0 0 0 15,0 0 1-15,0 0 0 16,0 0-2-16,0 0 3 0,0 0-2 15,0 0 1-15,0 0 0 16,0 0-3-16,0 0 4 16,0 0 0-16,0 0 0 15,0 0 5-15,0 0 3 16,0 0 0-16,0 0 4 16,0 0 1-16,0 0 2 15,0 0-2-15,0 0-6 16,0 0 0-16,0 0-5 15,0 0-2-15,0 0 0 16,0 0 1-16,0 0-2 16,0 0 0-16,0 0 1 0,0 0-1 15,0 0-1-15,0 0-2 16,0 0-2-16,0 0-14 16,-2 0-18-16,-3 17-11 15,-4 10 38-15,0 4 11 16,3 3 0-16,-1-4-2 15,5-4 2-15,-1-6-5 16,3-4 1-16,0-4 0 16,0-3 4-16,0-6-1 15,0 1 1-15,0-4 0 16,0 0 2-16,0 0 13 16,0 0 4-16,0-2 3 15,0-16-4-15,0-8-18 16,0-6-5-16,0 0 0 15,0-4 3-15,0-1 0 0,0 2-7 16,0 1 9-16,0 4 2 16,0 6-2-16,0 2 7 15,0 5 1-15,0 3 1 16,0 6-4-16,0 4 4 16,0 3 3-16,0 1-12 15,0 0 0-15,0 0-8 16,0 0-6-16,0 0-9 15,18 0-14-15,7 1 29 16,6 11 7-16,0 2-4 0,-4 0-3 16,0 4 5-16,0 3-1 15,-6 3 3-15,2 1 0 16,1 1-3-16,-3-1 4 16,-4-4 0-16,1-9-1 15,-5 3-3-15,1-3-25 16,-1 2-56-16,2-6-105 15</inkml:trace>
  <inkml:trace contextRef="#ctx0" brushRef="#br0" timeOffset="495513.4321">23979 9106 401 0,'0'0'103'0,"0"0"-103"16,0 0-2-16,0 0 2 15,0 0 0-15,0 0 0 0,0-2-8 16,0 2 0-16,0 0 0 15,0 0 5-15,0 0 3 16,0 0 0-16,0 4 1 16,0 2 1-16,4 2-1 15,0 1 2-15,1-2-3 16,2-1 4-16,2 0 1 16,-5 0-1-16,5 2 1 15,-2 0 1-15,2 0-4 16,-3 3-1-16,1 4 1 15,-1 1-2-15,2 6 2 16,-6 6-1-16,0 5 2 0,-2 2 0 16,0 2-2-16,0-5 2 15,0-5-1-15,0-6-2 16,0-9 0-16,0-5 1 16,0-4 1-16,0-3 1 15,0 0 23-15,0 0 32 16,-7 0 4-16,-15 0-6 15,-14-19-37-15,-13-2-19 16,-3-2-2-16,4 4 2 16,3 0 0-16,7 6-2 15,9 1 4-15,9 3-2 16,7 4 0-16,6 2-21 16,5 3-63-16,0 0-126 15</inkml:trace>
  <inkml:trace contextRef="#ctx0" brushRef="#br0" timeOffset="498217.524">22172 9122 251 0,'0'0'230'16,"0"0"-133"-16,0 0-96 16,0 0 16-16,0 0 3 15,0 0-20-15,-2 22-17 16,-19 20 17-16,-10 16 0 15,-1 10 16-15,6 6-16 0,5 2 0 16,10 5-2-16,9-7 1 16,2-4 1-16,15-10-22 15,25-20 6-15,16-13 8 16,14-22 4-16,5-5 4 16,-2-26 12-16,-9-24-12 15,-22-13 14-15,-25-10-14 16,-17 1-7-16,-38 4-2 15,-44 3-22-15,-23 11 11 16,-9 6 4-16,3 9-1 16,18 4 17-16,19 12 19 15,25 4 28-15,22 9 29 16,18 5-29-16,9-2 13 16,12-5-29-16,30-7-31 0,22-8-32 15,17 5 28-15,-1 5 4 16,-2 8-7-1,-12 4 0-15,-12 5-8 0,-18 0-8 16,-20 13-59-16,-16 22-38 16,-16 14 8-16,-22 6-72 15</inkml:trace>
  <inkml:trace contextRef="#ctx0" brushRef="#br0" timeOffset="498482.2979">22801 9189 174 0,'0'0'385'0,"0"0"-267"0,0 0-52 16,0 0-17-16,0 0-47 16,0 0-2-16,-26 17-10 15,6 31 10-15,2 10 5 16,16 2-5-16,2 0-2 15,20-9-5-15,26-14-22 16,17-13 21-16,13-17-7 16,4-7-48-16,-6-16-34 15,-20-26-96-15,-29-7-114 16</inkml:trace>
  <inkml:trace contextRef="#ctx0" brushRef="#br0" timeOffset="498650.2706">22976 9288 81 0,'0'0'347'15,"0"0"-276"-15,0 0-71 16,0 0 9-16,0 0-5 16,-5 137 70-16,5-68-20 15,11 12-14-15,3 9-25 16,-1 2-14-16,-2-2-2 16,-7-5-41-16,-4-18-65 15,0-14-112-15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08:25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27646 1896 25 0,'0'0'3'0,"0"0"-2"15,0 0 20-15,0 0-21 16,0 0-15-16</inkml:trace>
  <inkml:trace contextRef="#ctx0" brushRef="#br0" timeOffset="584.2996">27353 2133 345 0,'0'0'97'15,"0"0"-89"-15,0 0 28 0,0 0 44 16,0 0-43-16,0 0-23 16,0-12-14-16,0 12-4 15,0 0 4-15,0 0 1 16,0 0 0-16,0 0 6 16,0 0-6-16,-15 0 0 15,-14 5 5-15,-9 8-2 16,-2 0 3-16,2 1-7 15,1-4 0-15,0 2-7 16,8 1 6-16,3 1 1 16,6 1-4-16,6-1 1 15,5-2-2-15,5 2 1 16,4 1-5-16,0 5 4 0,0 3 9 16,0 7-4-1,0 4 8-15,0 9-3 0,0 6 9 16,0 9-6-16,0 5-5 15,-7-1 10-15,-9-4-11 16,3-4 3-16,-1-8-5 16,6-8 2-16,-1-6-4 15,7-8 2-15,0-8-14 16,2-5 11-16,0-8-25 16,0-3-13-16,0 0-21 15,0 0-57-15,13-15-101 16</inkml:trace>
  <inkml:trace contextRef="#ctx0" brushRef="#br0" timeOffset="840.2932">26884 2578 350 0,'0'0'170'0,"0"0"-138"16,0 0-13-16,0 0 9 16,0 0-8-16,0 0-10 15,151-14-5-15,-73 9 6 16,-2-3-3-16,-5-1-8 16,-7 1 0-16,-10 0-26 0,-14 0-39 15,-20 0-101-15,-20-4-191 16</inkml:trace>
  <inkml:trace contextRef="#ctx0" brushRef="#br0" timeOffset="6113.9851">27576 2559 7 0,'0'0'38'0,"0"0"-32"16,0 0 15-16,0 0 24 0,0 0-6 15,0 0-6-15,0 0-18 16,-11 42-15-16,11-42-10 15,0 0-111-15</inkml:trace>
  <inkml:trace contextRef="#ctx0" brushRef="#br0" timeOffset="6489.2481">27866 2319 398 0,'0'0'161'16,"0"0"-139"-16,0 0 17 16,0 0 72-16,0 0-34 15,0 0-59-15,0-5-16 16,-25 10 0-16,-23 27-2 15,-24 19 0-15,-15 14 3 16,0 9 2-16,14-1 0 16,17-7-5-16,23-11-2 15,20-6-4-15,13-8-2 16,4-4-3-16,44-8 6 0,27-13-9 16,25-11 14-1,18-5-14-15,9-12-28 0,-7-17 14 16,-15-3-85-16,-29 0-70 15,-33-2-167-15</inkml:trace>
  <inkml:trace contextRef="#ctx0" brushRef="#br0" timeOffset="6923.0667">28016 2382 538 0,'0'0'140'0,"0"0"-104"16,0 0 32-16,0 0 2 16,0 0-55-16,0 0-15 15,20-19 0-15,37 7-20 16,26-3 7-16,29-7 4 15,-4 0-8-15,-5 1 8 16,-20 4 2-16,-28 2 7 16,-24 7-1-16,-19 4 4 15,-10 3 13-15,-2 1 10 16,0 0-26-16,0 0 0 16,-12 13-10-16,-21 26-5 0,-13 19 15 15,-8 15 12 1,0 8-3-16,6 2-9 0,9-5 4 15,10-12-5-15,12-8 1 16,11-10-10-16,6-12-6 16,0-6-25-16,0-7-6 15,8-9-38-15,7-13-42 16,1-1-57-16</inkml:trace>
  <inkml:trace contextRef="#ctx0" brushRef="#br0" timeOffset="7134.0802">28205 2551 394 0,'0'0'49'16,"0"0"-17"-16,172-3 68 15,-97 3-60-15,4 0-7 16,10 0-31-16,11 0-2 15,7 0-2-15,0 0-65 16,-14-9-110-16,-21-5-210 16</inkml:trace>
  <inkml:trace contextRef="#ctx0" brushRef="#br0" timeOffset="15077.0585">28653 3240 7 0,'0'0'57'16,"-120"10"21"-16,49-8 0 16,-16 4 19-16,-14 0-40 15,-12 0-4-15,-10 2-7 16,-9-2-26-16,-8 1 15 15,-3-4-3-15,5-1-23 16,11-2 18-16,14 0-23 16,10 0 4-16,3-12 30 15,2-12-10-15,-3-12-2 16,-1-12-16-16,-1-15-6 0,5-11 6 16,8-12-8-16,19-10 3 15,20-9 13-15,22-11-18 16,22-12 11-16,7-10-11 15,19-8-7-15,18-5 3 16,5 8 4-16,10 15 0 16,4 11 0-16,12 22-1 15,19 13-2-15,25 12 2 16,30 13-18-16,35 18 14 16,34 14-28-16,28 15 1 15,17 10 23-15,7 0-15 16,-4 14 3-16,-16 14 1 0,-18 12 1 15,-28 9 16 1,-31 10-2-16,-27 13-7 0,-35 11 4 16,-25 21-31-16,-31 19 17 15,-27 17 15-15,-21 10-4 16,-19 3 5-16,-31-8 6 16,-10-7 0-16,-3-18-3 15,-4-15 5-15,0-16-2 16,-8-11 10-16,-8-11-10 15,-15-11 22-15,-18-10-14 16,-25-7 2-16,-23-10-6 16,-15-5-4-16,7-7-13 15,16-4 8-15,25-3 0 16,21-3 2-16,23-2-24 16,16-2-15-16,20-3-25 0,17 0-95 15</inkml:trace>
  <inkml:trace contextRef="#ctx0" brushRef="#br0" timeOffset="35598.2564">6290 13351 90 0,'0'0'109'15,"0"0"-76"-15,0 0-29 16,0 0 33-16,0 0 28 16,0 0-10-16,0 0-24 0,0 0-25 15,0 2 16-15,0-2-12 16,0 0 9-16,0 0 11 16,0 0-9-16,0 0 12 15,0 0-12-15,0 0-12 16,0 0 6-16,0 2-15 15,0-2 0-15,0 0-3 16,0 2-6-16,0 1 4 16,0 9-2-16,0 3 4 15,0 7 3-15,0 6 2 16,6 4 0-16,13 4 9 16,5 2-8-16,10 2 3 15,10 1-4-15,7-2 2 16,7-4 2-16,5-5-6 15,-1-8 0-15,-4-6 1 0,-2-3 5 16,-2-6-10-16,1-2 4 16,5 0 0-16,10-3-2 15,7-2 2-15,6 0 0 16,4 0 0-16,-4-2-7 16,-6-10 7-16,-8 2 0 15,-7-5 0-15,-1 2 7 16,-8-1-7-16,1-4 0 15,-7 0 0-15,2-5 10 16,0 0-7-16,5-1-3 16,1-2 2-16,-4 1-2 15,-3 5 0-15,-11 2 0 0,-5 6-1 16,-10 2 7-16,-9 3-9 16,-6 4 3-16,-5 3 0 15,0 0 1-15,-2 0 1 16,0 0-2-16,0 0 0 15,0 0-3-15,0 0 3 16,0 0-6-16,0 0 3 16,0 0-5-16,0 0 8 15,0 0 0-15,0 0-1 16,0 0-1-16,0 0 2 16,0 0 0-16,2 0-14 15,1-2 7-15,6-2-55 16,-1-2-75-16,-3-4-243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09:36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28448 2988 84 0,'0'0'22'0,"0"0"23"16,0 0 41-16,0 0-15 15,0 0-15-15,0 0-6 0,0 0 3 16,0 0 18-1,0 0-36-15,0 0-12 0,0 0-6 16,2 0-15-16,-2 0 5 16,0 0-7-16,0 0 0 15,0 0 2-15,0 0 0 16,0 0 0-16,0 0 12 16,0 0-13-16,0 0 21 15,0 0-10-15,0 0-11 16,0 0 8-16,0 0-8 15,0 0-1-15,0 0 0 16,0 0 1-16,-13 0-8 0,-25-7 3 16,-20 0-4-1,-20-4 3-15,-13-1-9 0,-9-4 7 16,-8-2 3 0,2-4-17-16,5 2 18 0,7 2 2 15,17 3 2-15,14 0-2 16,12 3 1-16,13 4 0 15,5-3-3-15,-1 4 5 16,0 2-7-16,8 0 3 16,4 3-12-16,8 2 6 15,7-2 1-15,5 2-12 16,2 0 0-16,0 0-29 16,0 0 8-16,2-2 1 15,27-4 16-15,9-2 9 16,13-4-5-16,-1-2 1 15,-4 2 18-15,-5 0-6 16,-10 0 6-16,-12 6 3 0,-9 0 7 16,-10 1 24-16,2 5 6 15,-2-3 24-15,0 1-8 16,0 2-35-16,0 0 0 16,-5-2-21-16,-26 2 7 15,-15 0-15-15,-10 0 5 16,-9 16 3-16,3 6 0 15,-1 0 2-15,5 0-2 16,11-2 0-16,12-4 0 16,12-6-5-16,12-4 5 0,7-3-3 15,4-3 3 1,0 3-8-16,0 3 4 0,9 2 0 16,24 4 4-16,14 4 16 15,5 0-16-15,-6-2-4 16,-6 1-2-16,-6-1-37 15,-12-1-22-15,-16-1-52 16,-6-3-163-16</inkml:trace>
  <inkml:trace contextRef="#ctx0" brushRef="#br0" timeOffset="1955.5253">24917 2231 25 0,'0'0'131'16,"0"0"-103"-16,0 0-2 16,0 0 72-16,0 0 7 15,0 0-44-15,0 0-13 0,0 0-3 16,0 0-19-1,0 0 9-15,0 0-21 0,0 0-8 16,0 0 3-16,21-9-9 16,7-5-28-16,12 0 4 15,5 1 9-15,-3 1 11 16,0 0 4-16,-6 3 0 16,-5-1 1-16,-4 2 2 15,-4 4-3-15,-8 1 0 16,-1 3 0-16,-4 0-5 15,-1 0 0-15,1 0-13 16,-4 16 2-16,-6 9-25 16,0 9 24-16,-11 6 13 15,-30 10 1-15,-14 2 3 0,-10 2 6 16,-2-6-2 0,5-2 0-16,4-8 2 0,12-8-6 15,7-10 26-15,15-6-25 16,13-7 6-16,8-5-7 15,3 0 0-15,0-2 16 16,0 0-14-16,7 0 12 16,34 0 8-16,25-11-18 15,28-5 6-15,10 2-10 16,6 5-15-16,-8 0-8 16,-15 6-35-16,-15 3-9 15,-19 0-50-15,-20 0-62 16</inkml:trace>
  <inkml:trace contextRef="#ctx0" brushRef="#br0" timeOffset="4259.6564">24627 2414 182 0,'0'0'73'0,"0"0"-61"15,0 0 92-15,0 0 18 16,0 0-49-16,0 0-29 15,0 0-19-15,0 0 21 16,0 0-13-16,0 0-19 16,0 0 11-16,0 0-22 15,0 0-3-15,0 0 0 16,0 0-5-16,0 0 2 16,-15 0-5-16,-30 0 4 15,-18 0-6-15,-14 0-17 16,-6 0 2-16,0-2 7 15,4-4-15-15,2-2 27 0,13 2-1 16,17 2 7 0,11 0-1-16,17 0 4 0,11 4-3 15,4-3 1-15,4 2 5 16,0-1 2-16,0-2-8 16,0-3-3-16,0-5-9 15,18-3-26-15,13-5 16 16,11-3-19-16,12 0-18 15,6-1 41-15,5 2 10 16,-9 1-10-16,-14 9 4 16,-9 2-5-16,-13 6 19 15,-1 0 0-15,-6 2 2 0,-7 2-2 16,-2 0 4 0,-4 0 13-16,0 0 39 0,0 0-36 15,-13 0-13-15,-31 0-7 16,-28 9 3-16,-15 10 24 15,-8 4-20-15,-3-1 3 16,13-5-16-16,12 2 6 16,15-3 0-16,20-7 3 15,13 0 3-15,14-6-9 16,6-1 3-16,5-2-9 16,0 5 4-16,0 1-8 15,5 4 13-15,15 1 8 16,5 4-6-16,6-5 11 0,-6 0-13 15,-6-2 3 1,-5-2-8-16,-12 0-64 0,-2-3-84 16</inkml:trace>
  <inkml:trace contextRef="#ctx0" brushRef="#br0" timeOffset="5361.7877">23183 1838 247 0,'0'0'123'0,"0"0"-74"15,0 0-48-15,0 0 85 16,0 0 13-16,0 0-51 16,13-7-22-16,-13 7-24 15,6 0-1-15,11 25-1 16,3 22 0-16,1 19 5 16,0 11-5-16,-8 7 0 15,-13-6 2-15,0-10 5 0,-24-2-10 16,-38-4 3-1,-35-4-56-15,-28-12-110 0</inkml:trace>
  <inkml:trace contextRef="#ctx0" brushRef="#br0" timeOffset="5919.9497">19298 1601 256 0,'0'0'166'16,"0"0"-164"-16,-123 104 13 16,78-46 15-16,9 12 16 15,10 10-13-15,5 2-27 16,10-4 4-16,7-10-8 15,4-11-2-15,0-9 7 16,0-6-1-16,18-4-5 16,10-1-1-16,13-2-4 0,13-3-3 15,10-6-64 1,10-12-90-16</inkml:trace>
  <inkml:trace contextRef="#ctx0" brushRef="#br0" timeOffset="15194.4706">1821 14087 28 0,'0'0'36'0,"0"0"1"16,0 0-14-16,0 0-4 15,0 0-19-15,0 0-6 16,0 0 3-16,-16-14-9 16,7 14-13-16,-2 0-21 15</inkml:trace>
  <inkml:trace contextRef="#ctx0" brushRef="#br0" timeOffset="15801.128">1821 14087 39 0,'-40'0'102'16,"40"0"-67"-16,0 0 13 15,0 0-40-15,0 0-3 16,0 0-10-16,2 0-1 16,-2 0 0-16,0 0 5 15,0 4-12-15,0 1 13 16,-6 0 5-16,-2-5-5 16,6 0 6-16,2 0-5 15,0 0 5-15,0 0 21 16,0 0-11-16,0-10-16 15,4 2-4-15,8 0 4 0,-1 4 11 16,0-1-8-16,-2 1 8 16,0 3 13-16,-3 1-22 15,1 0 1-15,0 0-3 16,0 0 0-16,-3 0-3 16,-2 1 3-16,-2 6-1 15,0-1 1-15,0 2-9 16,0 0 7-16,-15 2 1 15,-3-6-7-15,3-2 7 16,-1-2-27-16,5 0 24 16,3 0 0-16,4 0 8 0,2 0 16 15,2-6-6-15,0-6-13 16,0 2-1-16,6 2-13 16,13-1 5-16,1 8 7 15,-3-5 2-15,-3 3 7 16,-7 3-1-16,-1 0 0 15,-4 0 12-15,-2 0-16 16,0 0-3-16,0 0 3 16,0 0 1-16,0 3 2 15,0 8-6-15,-8 2-6 16,-1-3-45-16,0-6-161 16</inkml:trace>
  <inkml:trace contextRef="#ctx0" brushRef="#br0" timeOffset="17608.798">1114 14151 84 0,'0'0'92'15,"0"0"-42"-15,0 0 7 16,0 0-7-16,0 0-1 16,0 0-11-16,0 0-38 15,40-50-4-15,-33 50 3 16,-1 0-19-16,-1 0 5 16,0 0 4-16,-3 7-2 15,-2 4 13-15,0-1-7 16,0 2 7-16,-16 1 0 15,-11-2 0-15,-2 1-25 16,1-12-69-16,10 0 6 16,9 0 37-16,7-4 51 15,2-15 7-15,0-2 20 0,8-2 51 16,8 6-43-16,0 3 23 16,6 6-29-16,0 6-29 15,2 2-1-15,-1 0-15 16,-6 10-4-16,-5 14-44 15,-12 0-48-15</inkml:trace>
  <inkml:trace contextRef="#ctx0" brushRef="#br0" timeOffset="18382.8859">1756 14575 155 0,'0'0'25'16,"0"0"-17"-16,0 0 68 15,0 0-23-15,0 0-53 16,0 0-6-16,0 0 6 16,0 0 3-16,0 0 19 0,0 0 10 15,0 0-23 1,0-9 33-16,0 4-22 0,7-2-19 15,1 5 13-15,4-4-12 16,-1 6-2-16,-3 0 0 16,4 0 0-16,-3 0-2 15,-3 0 1-15,1 6 1 16,-2-3-6-16,-5 4 6 16,0 1 0-16,0-3 6 15,0 4-5-15,-22 3 8 16,-5 2-9-16,0-8 2 15,6-4-5-15,8-2-14 16,7 0 17-16,2 0 0 0,4-4-5 16,0-10 5-1,0-2 2-15,2 2-1 0,17 2 11 16,0 6-8-16,1-3 5 16,-5 7 9-16,-3 2-17 15,-4 0 1-15,-3 0-2 16,-1 2 0-16,-4 13-5 15,0 2-7-15,0 6-19 16,-17-3-64-16,-6-2-148 16</inkml:trace>
  <inkml:trace contextRef="#ctx0" brushRef="#br0" timeOffset="24472.5334">1212 14668 24 0,'0'0'102'16,"0"0"-74"-16,0 0-2 15,0 0 18-15,0 0-17 16,0 0-27-16,0 0-4 15,2 0 2-15,-2 0 2 16,0 0 11-16,0 0-9 0,0 0 4 16,0 0 4-1,-10 4-3-15,-9-2 5 0,1 0-12 16,-1-2 2-16,5 0 3 16,3 0-4-16,7 0 16 15,2 0 24-15,2-8-5 16,0-1-3-16,0 4-33 15,0 1 4-15,15-4-8 16,3 4 2-16,-1 2 2 16,1-1 4-16,-7 3-1 15,1 0 6-15,-6 0-6 16,-1 0-2-16,-3 0-1 0,0 0 0 16,0 5-5-1,-2 9-3-15,0 6-54 0,0-6-29 16,-13 0-153-16</inkml:trace>
  <inkml:trace contextRef="#ctx0" brushRef="#br0" timeOffset="36128.8997">9708 3627 61 0,'0'0'67'0,"0"0"17"16,0 0 19-1,0 0-25-15,0 0-25 0,0 0 0 16,0 0-38-16,-2-9 2 16,2 9-10-16,0 0-1 15,0 0-2-15,0 0-4 16,0 0 1-16,0 0 1 16,0 0-1-16,0 0-1 15,0 0 0-15,0 0-13 16,0 0 12-16,0 0-12 15,0 0-10-15,0 0 16 16,0 0-13-16,0 0 20 0,0 6-1 16,0-1 7-1,2 4-8-15,0 1 2 0,2 4 0 16,-2 1-6-16,0 6 6 16,-2 2-1-16,0 5-1 15,0 5 0-15,0 1 0 16,0 0 2-16,0 0 0 15,0 3-3-15,-2-5 4 16,0-1-1-16,0-1 0 16,0-3 5-16,0-2-5 15,-5 1 0-15,2 4 1 16,-4 1 9-16,-2 3-5 16,2 0-5-16,-2 2 0 15,0 3 7-15,2 2-10 16,0 3 3-16,3 0 0 15,1-3-1-15,-1-5 3 16,3-4-2-16,1-2 0 0,-3-4 4 16,3-3-5-16,-2-2 1 15,-1-1 0-15,3-3-1 16,-2 4 3-16,2-1-2 16,0 2 0-16,-4 2 4 15,6-2-8-15,-2-2 4 16,2-1 0-16,-2-4-2 15,2 0 4-15,0 1-2 16,0-2 0-16,0-1 6 16,0 2-8-16,0 3 2 15,0-1 0-15,0 3-4 16,0 3 6-16,0-3-2 0,0 2 0 16,0 2 5-16,0-2-8 15,0 4 3-15,0 8 0 16,0 0-6-16,0 0 6 15,0-6 0-15,0-8 0 16,0-2 4-16,0-3-7 16,0 1 3-16,0-2 0 15,0-1-4-15,0 2 5 16,0-4-1-16,0 4 0 16,0-3 4-16,0-2-8 15,0 0 4-15,0-4 0 16,0 2-7-16,0 1 7 15,0-6-3-15,0 1 3 0,0 0-7 16,0-2 3-16,4 2 4 16,4 2 0-16,-2 0-6 15,3-3 7-15,2 2-1 16,3-3 0-16,1 2 5 16,3-1-4-16,4 2-1 15,3 2 0-15,1-7-2 16,3 5 4-16,0-1-2 15,2-2 0-15,0 4 2 16,-1-2-6-16,1 2 4 16,2-1 0-16,4-2-1 15,0-1 3-15,5 0-2 0,3-2 0 16,-1 0 4-16,4 2-9 16,-2 0 5-16,1 1 0 15,5-3-4-15,-2 5 7 16,4-1-3-16,2 3 0 15,0-6-7-15,-3 5 4 16,-2-2-6-16,-4-2 8 16,-5 3-5-16,-4-4 3 15,-5 1 3-15,2-2 0 16,-7 0-2-16,-4 2-1 16,1-2 3-16,2 2 0 15,0 1-3-15,2-3 1 16,4 0-3-16,3 0-15 0,-3 0 8 15,-2 0 9 1,-4 0-2-16,-4 0 5 0,-1 2-7 16,-2-2 9-16,0 0-2 15,3 0 0-15,0 0 1 16,4 2-4-16,0-2 3 16,0 1-5-16,-2 1 4 15,-1-2-5-15,1 2 6 16,-6 1 0-16,2-1 2 15,-4-2-5-15,-1 0 3 16,-5 0 0-16,1 0 0 16,-4 0 4-16,5 0-1 15,3 0-3-15,-3 0 5 16,8 0-10-16,1 3 5 0,0-1 0 16,3 2-3-16,-3 0 2 15,-6-1 1-15,-5-2 0 16,-7 2 0-16,-2-3-2 15,-2 0 4-15,0 0-1 16,0 0 16-16,0 0-2 16,0 0 29-16,0 0-2 15,0 0-12-15,0 0 4 16,3 0-14-16,-3 0 12 16,0 0 19-16,2 0-14 15,0-8-17-15,2-9-11 16,4-2-8-16,0-6 5 15,1-5-6-15,5-4 0 0,-1-6-2 16,3-8 10-16,-1-5-6 16,-1-5-2-16,-1-7 5 15,-4-5-4-15,2 0 1 16,0 3-2-16,-4 9 4 16,4 3 3-16,2 5-3 15,3-2-4-15,4-2 0 16,2-2-4-16,-1 4 4 15,-2 2 0-15,-3 6-2 16,-3 1 9-16,-3 4-7 16,-6 0 3-16,0-1 0 15,1 1 15-15,-1-5-16 0,-2 1-1 16,0 2 3-16,-2 4 3 16,0 1 0-16,0 1-4 15,0 5 3-15,0 2-4 16,0 2 1-16,0 2-3 15,0-2 0-15,0 2 6 16,6-1-6-16,-4 2 0 16,0 0 0-16,0-6 0 15,0 0 0-15,0-5 0 16,1-2-2-16,-1-1 8 16,2 1-6-16,-2 1 0 15,0 7 2-15,3 4-8 16,-2 0 9-16,-3 7-3 0,2-3 0 15,0 6 5 1,-2 2-5-16,2-1 0 0,-2 0 0 16,2 0 1-16,-2-1-1 15,3 2 0-15,-3 2 2 16,0 0 5-16,2 2-4 16,-2 4 1-16,0 0-3 15,0 4 8-15,2 0-9 16,-2 0-3-16,0 0 2 15,4 0-60-15,8 0-66 16,-1 0-128-16,-3 0 8 16</inkml:trace>
  <inkml:trace contextRef="#ctx0" brushRef="#br0" timeOffset="43103.4391">853 13375 25 0,'0'0'164'0,"0"0"-128"16,0 0 9-16,0 0 12 15,0 0 10-15,0 0-21 16,0 0-23-16,0 0 20 16,0 0-27-16,0 0-1 0,4 0-12 15,17 0 8-15,6 0-11 16,10 0 7-16,5 0 0 16,3-3 1-16,7 0-5 15,6 1 0-15,11 0 16 16,6 0-16-16,6-1-3 15,8 3 0-15,5 0 6 16,10 0-1-16,8 0-5 16,2 0 0-16,-4 5-3 15,0 5 10-15,-2-2-7 16,-4 1 0-16,-2 3 5 16,1-7-4-16,1 1-1 0,-6-3 0 15,-3-3-2 1,-9 0 2-16,-3 3 0 0,-7-1-5 15,-5 0 14-15,-11 0-17 16,-8-2 8-16,-15 0 0 16,-1 0-3-16,-3 3 7 15,5-3-4-15,3 0 0 16,1 3 0-16,-5-3-4 16,-2 0-4-16,-7 0 8 15,-4 0-6-15,-1 0 12 16,-1 0-6-16,5 0 0 15,0 0 3-15,4 0-10 16,1 0 7-16,-1 0-8 16,0 4 5-16,2 2-9 15,-4 1 2-15,-5 0-5 0,-8-2 3 16,-5-5 5-16,-6 3 7 16,-5-3 0-16,0 0 0 15,0 0 6-15,0 0-6 16,0 0 0-16,0 0 5 15,0 4-13-15,2 3 3 16,1 6-2-16,-1 6 1 16,-2 12 7-16,0 10-1 15,0 12 2-15,0 10 2 16,-10 7 2-16,1 1-6 16,5 4 0-16,4 2-4 15,0-4 7-15,0-2-3 0,2-1 0 16,12 2 7-1,-3-8-10-15,0 12 3 0,-5 4 0 16,-3 3 2-16,-3 1 2 16,0-4-4-16,0-3 0 15,-5-5 4-15,-6-13-8 16,3-6 4-16,1-16 0 16,0-11 3-16,2-5 2 15,3-3-2-15,0 1-3 16,2-2 7-16,0 5-8 15,0 1 1-15,0-4 0 16,0 6-2-16,-2-3 6 16,0 2-4-16,2-2 0 15,0 5 5-15,-2-2-10 16,-1 8 6-16,3-8-1 0,0 3 0 16,0-2 5-16,0-1-5 15,0-4 0-15,0 0 1 16,0-10-6-16,0 6 5 15,0-4 0-15,0 4-3 16,0 1 9-16,0-3-6 16,0-2 0-16,0-4-6 15,0 0 3-15,0-9-7 16,0 0 10-16,0 0 3 16,0 0 3-16,0 0 12 0,0 0-18 15,0 0-28 1,0-9-62-16,-2 0-54 0,-18-4-95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11:22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16636 1199 42 0,'0'0'37'16,"0"0"-5"-16,0 0 7 16,0 0 8-16,64-102-3 15,-55 86-23-15,3 1 42 16,-6 4-29-16,1 0-11 0,-5 8 2 16,-2 1-12-16,0 2-11 15,0 0-2-15,0 0 0 16,0 0-9-16,0 0 3 15,-2 12-33-15,-16 22 24 16,-13 17 15-16,-10 19 34 16,-7 15-11-16,-8 9-13 15,-6 17-8-15,-5 11 13 16,-12 16-15-16,-3 2 4 16,-5-2 13-16,3-10-13 15,7-14-6-15,11-16 2 16,10-14 0-16,12-16 6 15,13-16-6-15,10-13 0 16,13-17 0-16,3-10-8 0,5-8-11 16,0-4-13-16,0 0 21 15,11-33 8-15,22-25 3 16,11-24-53-16,10-14-2 16,-4-1 13-16,-6 6 32 15,-6 8 6-15,-4 7 4 16,-11 6 12-16,-4 6-2 15,-11 10 27-15,-6 13-7 16,-2 18 9-16,0 14 23 16,0 6-21-16,0 3-33 15,0 0-8-15,0 23-34 16,-12 38 17-16,-24 31 17 16,-13 22 23-16,-14 19 6 0,-6 0-10 15,-3-2-18-15,8-12 21 16,13-23-21-16,20-24 2 15,19-25-3-15,12-20-8 16,0-15 2-16,29-12 6 16,25 0 4-16,25-26 16 15,25-24-13-15,14-15-7 16,-4 2-27-16,-20 10-95 16,-38 23-45-16</inkml:trace>
  <inkml:trace contextRef="#ctx0" brushRef="#br0" timeOffset="29586.1521">28156 1183 115 0,'0'0'10'0,"0"0"44"16,0 0 68-16,0 0-34 16,0 0-41-16,0 0-10 15,0 0 17-15,0 0-1 16,9-12-16-16,-9 12-10 15,0 0 3-15,0 0-3 16,0 0-13-16,0 0-14 0,0 0-2 16,0 0-19-1,0 9-23-15,-2 12 9 0,-14 13 35 16,-4 2 1-16,-2 3 0 16,-5 5 1-16,-2 2 0 15,-2 3 0-15,2 4 0 16,0 0-2-16,2-7 0 15,2-1 0-15,6-9-1 16,1-8 0-16,5-4 1 16,-1-3 0-16,3-6 0 15,0-1 1-15,4-2 0 16,2-2-1-16,1-3-2 16,2-1 2-16,-2-2 0 15,-1 1 0-15,3 2-4 0,-1 0-7 16,1 0 3-16,2 0 3 15,-2-4-7-15,2 1 4 16,0-4 0-16,0 0-3 16,0 0-2-16,0 0-1 15,0 0 14-15,0 0 1 16,0 0 2-16,9-4 3 16,6-6 2-16,4-2-6 15,-4-1 4-15,5-2-5 16,3 0-1-16,0-1 1 15,4 1-1-15,2-2 3 16,0 0-2-16,0 0 4 16,-2 1-3-16,0 0 3 15,-2 2 2-15,-8 0 3 16,1 4 5-16,-7 2-8 0,-1 1 3 16,-6 7 0-16,-2-3 5 15,-2 3-4-15,0 0-3 16,0 0-7-16,0 0-1 15,0 0-1-15,0 0-10 16,-6 15-8-16,-19 14 19 16,-11 5 3-16,-2 8 4 15,-4 1-7-15,2-2 2 16,-1 2 0-16,6-5-2 16,6-5 2-16,4-6-2 0,3-8-1 15,8-8 0 1,2-3-2-16,2-6 0 0,6 0 3 15,-1-2 1-15,1 0 2 16,0 0 7-16,-1-9-4 16,-1-5-4-16,1-3 5 15,0-3 2-15,3-1-2 16,2 0-3-16,0-2 1 16,0 0 2-16,0-5-6 15,0-2-1-15,0-7 2 16,-2-7-1-16,0-6-1 15,-3-8 0-15,-1-1 1 16,-1 4-1-16,-2 9 16 16,0 9 21-16,1 11-21 15,-2 6 8-15,6 6-1 0,-1 6-8 16,3 2-2-16,2 5-2 16,-2-1-7-16,2 2-1 15,0 0-3-15,0 0-1 16,0 0 1-16,0 0-7 15,0 0-5-15,0 0-15 16,0 0-31-16,0 0-36 16,0 0-102-16,4 0-151 15</inkml:trace>
  <inkml:trace contextRef="#ctx0" brushRef="#br0" timeOffset="40258.6048">3062 8194 88 0,'0'0'67'0,"0"0"-66"16,0 0-1-16,0 0 70 15,0 0 10-15,0 0-25 16,0 0-29-16,7 0-12 16,-7 0-2-16,2 0 4 15,0 0-2-15,3 0-7 16,2 0-7-16,4 0 0 16,9 5 2-16,4 4 8 15,7 4-4-15,8-1 4 0,-2 4 9 16,3 0-7-1,7 1-1-15,2-1-2 0,5-3 0 16,2-1 17-16,4-5-15 16,4-7-3-16,8 0 3 15,1-8 8-15,1-14-19 16,-7-1-3-16,-12 6-21 16,-14 0-75-16,-14 5-82 15</inkml:trace>
  <inkml:trace contextRef="#ctx0" brushRef="#br0" timeOffset="40640.0463">4340 8122 400 0,'0'0'87'0,"0"0"-86"15,0 0 28-15,0 0 43 16,0 0-53-16,0 0-19 16,0-3-10-16,8 11 10 0,8 6 0 15,9 2 10 1,8-2-1-16,7-3 9 0,14-2 35 15,6-3-2-15,3-6-18 16,1 0-17-16,-4 0-7 16,-6 0-4-16,-3-3-5 15,-2-4-14-15,-7-1-11 16,1 4-12-16,-5 0-22 16,1 3-30-16,2-6-88 15,-5-3-124-15</inkml:trace>
  <inkml:trace contextRef="#ctx0" brushRef="#br0" timeOffset="92417.7066">23609 11626 10 0,'0'0'54'16,"0"0"-34"-16,0 0-6 15,0 0-14-15,0 0-3 16,0 0-2-16,0 0-46 15</inkml:trace>
  <inkml:trace contextRef="#ctx0" brushRef="#br0" timeOffset="93647.8102">23383 11721 56 0,'0'0'97'0,"0"0"-66"15,0 0-16-15,0 0 10 16,0 0 1-16,0 0-6 15,0 0-4-15,4 0-3 16,15 0 25-16,3 0 13 16,11 0-17-16,7 0 0 15,12 0-24-15,6 4-3 0,6 0 7 16,5 0-10 0,-2 0-4-16,5-2 0 0,-1-1 1 15,7-1-1-15,-7 3 0 16,-6-2 0-16,-16-1-1 15,-11 3 3-15,-7-3-2 16,-2 0 7-16,2 0-6 16,0 1 4-16,3-1-5 15,1 0 0-15,-1 0-1 16,-5 0 7-16,-11 0-6 16,-7 0 0-16,-4 0 3 15,-7 0 18-15,2-1-7 0,-2-2 3 16,0 2 9-1,0-2-17-15,0 0 19 0,0 1 0 16,0 0-8-16,0 2 16 16,0-3-17-16,0-1 10 15,0-1 13-15,0-8-34 16,0-5-2-16,0-4-6 16,0-4 2-16,0-6-11 15,0-3 9-15,0-6 0 16,0-8-3-16,0-13-3 15,2-7-1-15,14-8 4 16,2 1-12-16,-3 0 3 16,-1 8 1-16,-8 5 11 0,-1 8-4 15,-5 8 11 1,0 6-7-16,0 9 0 0,0 3 4 16,0 3-9-16,0 2 5 15,0 5 0-15,-5-1-6 16,1 5 8-16,0 1-4 15,-4 4 2-15,4 2-8 16,0 4 1-16,1-1 2 16,-1 2 5-16,-4 1-7 15,-6-2-2-15,-13 1-6 16,-11 3-5-16,-8 0-8 16,-14 0 23-16,-10 3-11 0,-8 9-3 15,-7 2 18 1,-2-4-25-16,5 0 1 0,6-3 15 15,7 2-7-15,7-4 14 16,4 2-8-16,2-3 11 16,2 3-8-16,7-4 11 15,5 5-3-15,7 0 0 16,8 1 1-16,4 0-8 16,6 0 6-16,5-4-2 15,4 1-1-15,3-4 5 16,5-2-1-16,-2 0 0 15,2 0 0-15,0 0-2 16,0 0 2-16,0 0 0 16,0 0-2-16,0 0 1 15,0 2-1-15,0 4 2 0,0 4-6 16,0 8 4-16,0 6 2 16,0 8 0-16,0 10-2 15,0 11 7-15,-6 9-5 16,-8 8 0-16,1 6 5 15,-1 6-9-15,3 0 4 16,5-7 0-16,6-13-2 16,0-15 4-16,0-12-2 15,0-7 0-15,13-8-14 16,3-8 13-16,5-2-20 16,6-2-4-16,2-4-27 15,0-4-72-15,-6 0-91 0</inkml:trace>
  <inkml:trace contextRef="#ctx0" brushRef="#br0" timeOffset="95380.2479">28134 12557 78 0,'0'0'97'0,"0"0"-4"15,0 0-23-15,0 0-34 16,0 0 7-16,0 0-28 16,-14-20-1-16,5 18 11 15,1 2-12-15,-8-2 2 16,-6 2 5-16,-10 0-19 15,-8 0 5-15,-4 0-6 16,-10 4 3-16,-4 2 0 16,-11-1-3-16,-7-3 0 15,3-2-1-15,1 0-1 16,10 0-1-16,13 0 3 0,6 0 0 16,8 0-7-16,6 0 7 15,7 0 0-15,4 0-4 16,2 0 10-16,1 0-6 15,4 0 0-15,3 0 1 16,4 0-3-16,2 0 2 16,2 0 0-16,0 0 12 15,0 0-7-15,0 0 18 16,0 0 4-16,0 0-7 16,-2 0 18-16,-2 0-25 15,-5 0-4-15,-5 0-9 16,1-5 0-16,-1-2 0 0,1-1 0 15,1 4 3-15,2-4-6 16,1 3 3-16,0-2 0 16,2 2 7-16,3-4-5 15,-3-3 24-15,5-6-21 16,0-5-2-16,0-10-4 16,2-5 1-16,0-5 0 15,-3-6-2-15,1 3 10 16,-5 0-8-16,-2 2 0 15,1 1 1-15,-4 1 4 16,-1 2-5-16,2 1 0 16,1 6 1-16,4 5 6 15,2 2 2-15,4 6-4 0,0 0 1 16,0 2-4-16,0-1-2 16,0 0 0-16,2-1-3 15,6 1-2-15,0 5 5 16,1 3 0-16,-3 0 1 15,-2 3-5-15,3 3 4 16,-2-2 0-16,2 3-3 16,-1 3-3-16,9-3-1 15,10 1-13-15,10 1-11 16,13 0 21-16,3 2-19 16,12-2 9-16,3 1 2 15,10-5-12-15,6 4 20 0,5-2 0 16,0-4-18-1,-2 1 1-15,-11-1-11 0,-16 2 13 16,-13 3 21-16,-14-2-1 16,-12 1 5-16,-10 4 0 15,-2 0 0-15,-4 0-6 16,-1 0 1-16,0 0-6 16,0 12 11-16,-2 10-10 15,0 11 10-15,0 11 0 16,-13 10 1-16,-10 12-1 15,-3 10 2-15,-1 8-2 16,4 3 5-16,6 0 7 16,3-6-4-16,3-11-8 0,0-6 5 15,0-6-4 1,2-1-1-16,-2-2-8 0,-3-2-29 16,6-9-233-16</inkml:trace>
  <inkml:trace contextRef="#ctx0" brushRef="#br0" timeOffset="102954.2283">23850 11497 22 0,'0'0'72'0,"0"0"-35"15,0 0 12-15,0 0 43 0,0 0 2 16,0 0-50-16,0 0 0 15,0-5-12-15,0 5-6 16,0 0 4-16,0 0-30 16,0 0 0-16,0 0 0 15,-6 0-2-15,-11 10 2 16,-10 10 0-16,-4 8 0 16,-9 6-3-16,-5 4 5 15,-9 4-2-15,-3 6 0 16,-8 3 5-16,-4-2-5 15,-2 2 0-15,2-5 0 16,1 0-3-16,2-2 4 16,-5 0-1-16,-3-2 0 0,-4-1 5 15,0-5-8 1,2-2 3-16,4-2 0 0,6-2 2 16,1-4 4-16,1 2-5 15,-7 2 10-15,-3-1-11 16,-2-3-27-16,0-7 27 15,3-6 2-15,-6-3 5 16,4-1-4-16,-3 3-3 16,2 0 0-16,0 1 6 15,3-1-6-15,3-5 0 16,1 4 0-16,1 0-4 16,-7 4 6-16,-2 1-2 0,-8 0 0 15,-4 2-8 1,0-2 4-16,-5 4 1 0,5 0-6 15,4-2-18-15,3-3 7 16,2-4 20-16,-1-2 2 16,-3-2 0-16,-3 1 0 15,-4-6-2-15,-3 0 1 16,-7-2 5-16,1 0-2 16,0 0-3-16,6 0 11 15,9 0-11-15,7 2 10 16,3-2-11-16,1 0 0 15,-2 0-3-15,2 0 8 16,-1 0-5-16,1-2 0 16,3-5 1-16,8-2-1 15,5 1 0-15,10-2 0 0,1 0-2 16,3 0 2-16,-6 0 0 16,-6 2-1-16,-2 0 1 15,-4-2-2-15,-3 3 2 16,5 0 0-16,2 1-1 15,2 4 1-15,6-4 0 16,-2 1-1-16,3 0 5 16,0-2-6-16,-5 2 2 15,1-1 0-15,-3-3-3 16,-4 2 4-16,-3-2-1 16,3-1 0-16,2-2 4 15,5 1-4-15,4-1 0 0,2-1 0 16,0 2 5-1,-2-4-5-15,-2 1 0 0,2-4 0 16,2 2 9-16,5 0 2 16,4 1-5-16,5 1 4 15,1-1 5-15,1-1-13 16,0 2 6-16,0 0 11 16,-3-2-18-16,2 2 4 15,-1-2-5-15,2 0 0 16,-2 1 5-16,1-2-3 15,1 0-2-15,0 0 9 16,-2 1-6-16,-1 2 7 16,5 0-6-16,-6 0-2 0,-12 3 18 15,-4 1-20 1,4 2 0-16,11 3 17 0,18 0 4 16,5 3 15-16,-3-1-36 15,-3-1 5-15,-8-3-11 16,2 2 6-16,0-2 0 15,0 2 1-15,4-6 8 16,-4 3-9-16,3-2 0 16,1 0 1-16,6 3 2 15,1 0 1-15,3-1 6 16,-1 3-1-16,2-4-5 16,1 6 3-16,3-4-4 15,4 5 0-15,0 2 7 16,2 0-9-16,0 0-1 0,0 0 0 15,0 0-5-15,0 0 4 16,0 0-5-16,0 0-1 16,0 0 1-16,0 0-6 15,0 0-3-15,0 0 7 16,0 9-16-16,8 12 23 16,5 7 1-16,3 6 0 15,-1 0-5-15,3 4 5 16,-1-3 0-16,-4-5-1 15,3-2 9-15,-6-2-11 16,3-3 3-16,3 0 0 16,-3-3 0-16,3 1 0 15,0-7 0-15,-7-5-1 0,0-5-2 16,-5-2 1-16,-4 0 1 16,2-2 1-16,-2 0 6 15,0 0-4-15,0 0 9 16,0-2 20-16,-13-16-25 15,-11-4 1-15,-3-4-7 16,-2 2 0-16,-2-2-4 16,-3 0 4-16,3 0 0 15,-2-4 0-15,-1-2 2 16,3-7-2-16,-2 1 0 16,4 1 2-16,0 0-5 15,4 7 3-15,0 2 0 0,5 8 0 16,5 6 7-16,3 2-6 15,6 6-1-15,3 0 6 16,1 4 12-16,2-2-9 16,0 1 1-16,0 3 3 15,0 0-9-15,0 0-4 16,0 0 0-16,0 0-19 16,0 0 13-16,2 0-17 15,30 0 14-15,17 0 0 16,20 0 18-16,14 0-9 15,10 0 0-15,1 0 5 16,-3 0-8-16,-10 0 3 16,-15-3-6-16,-10 1 4 15,-14 0-10-15,-15 2 12 16,-12 0 0-16,-7 0 1 0,-8 0-7 16,2 0 6-16,-2 0 0 15,2 0-2-15,0 0 2 16,5 0-2-16,3 0 2 15,4 0-10-15,7 12-1 16,0 4-57-16,2 1-50 16,-5-4-72-16</inkml:trace>
  <inkml:trace contextRef="#ctx0" brushRef="#br0" timeOffset="144999.5754">24491 3798 106 0,'0'0'58'0,"0"0"-18"0,0 0 32 15,0 0-12-15,0 0-33 16,0 0 3-16,0 0-22 16,0 0 1-16,0 0-9 15,0 0 3-15,0 0-6 16,0 0-12-16,0 0-12 15,0 0 14-15,0 0-11 16,0 0 24-16,0 0-4 16,-11 0 8-16,-9 0 7 15,-9 4-3-15,-14-1-6 0,-9-1 1 16,-9 1-3 0,-3 3-7-16,-2-2 2 0,2 1-6 15,6 1 11-15,7-3 0 16,10 1 0-16,6-2 1 15,8 1 0-15,5 0 3 16,2-1 3-16,4 0-6 16,1-1 16-16,-1 2-17 15,-4 1 0-15,-4 1-2 16,-5-2 2-16,-3 1 0 16,-3 0-3-16,2 0 3 15,-1 0-3-15,5 0 3 16,5-1 0-16,3 0 0 15,8 0 3-15,1-2-3 16,6 1 10-16,2 0-2 0,1 0 25 16,3-2-6-1,0 2-4-15,0-2 15 0,0 0-24 16,0 0 3-16,0 0 15 16,-2 0-14-16,-2-9-11 15,-6-12-7-15,0-2-5 16,-1-6-1-16,-1-4-1 15,3-9-11-15,3-4 16 16,0-5-17-16,0-2 17 16,6-3 2-16,0-6-1 15,0-3-5-15,0 3 6 16,12 2-7-16,3 6 3 0,3 7-20 16,3 2 6-1,-4 9 12-15,-1 7 6 0,-3 5-1 16,-2 9 2-16,-2-2-1 15,0 6 0-15,0 1-15 16,-2 2 15-16,0 4 0 16,1-3-4-16,-4 6-2 15,3 1 5-15,-2-3-1 16,2 3 2-16,8 0-22 16,5 0 21-16,9 0 0 15,9 0-11-15,9 0 10 16,9 0 1-16,6 0-2 15,3 0 2-15,2 0 2 16,-5 0 3-16,-4 0-4 16,-4 0 0-16,-8 0-3 0,-10 0-6 15,-10 0 9-15,-7 0-1 16,-9 0-5-16,-1 0 3 16,-4 0-1-16,2 0-1 15,-3 0 1-15,3 0 1 16,4 0 3-16,2 4-3 15,3 5 3-15,-1 1-2 16,2 0 2-16,-4-3-1 16,-1 7-5-16,2 1 6 15,-1 4 0-15,-1 10-1 16,-8 9-8-16,-4 18 9 16,0 16 0-16,0 19 0 0,-18 9 6 15,1 2-6-15,1-6 0 16,5-15-2-16,9-10 7 15,2-10-9-15,0-11 4 16,4-11 0-16,7-10-7 16,3-11 7-16,-3-6-8 15,-3-6 1-15,4-1-14 16,-1-5-33-16,3 0-31 16,-1 0-55-16</inkml:trace>
  <inkml:trace contextRef="#ctx0" brushRef="#br0" timeOffset="164223.5946">24105 11703 19 0,'0'0'4'0,"0"0"2"15,0 0 75-15,0 0-23 0,0 0-26 16,0 0 4-16,0 0-6 15,0 0 14-15,3 0-14 16,-3 0-27-16,0 0-6 16,0 0-6-16,0 4-53 15,0 7-72-15</inkml:trace>
  <inkml:trace contextRef="#ctx0" brushRef="#br0" timeOffset="221733.9051">24496 6342 11 0,'0'0'83'0,"0"0"-4"15,0 0 8-15,0 0-8 16,0 0-15-16,0 0 28 16,0 0-40-16,0 0 11 15,-7-76 6-15,7 76-30 16,0 0 17-16,0 0-27 15,0 0-11-15,0 0 9 16,0 0-24-16,0 0-3 16,0 0 0-16,-2 0-19 15,-5 22 6-15,-6 28-15 16,-8 26 28-16,-2 18 0 16,-2 13 2-16,0 2-2 15,7-9 0-15,7-8-8 16,9-6 2-16,2-11 4 0,0-7 1 15,0-13-12-15,0-8 9 16,6-12-15-16,1-9 9 16,-5-9-11-16,-2-7 16 15,0-3 1-15,0 0 4 16,0-2-7-16,0 6 8 16,0-2-1-16,0-2 0 15,0-2 0-15,0-2-3 16,0-1 3-16,0-2 0 15,-4 0 8-15,-18 2-6 16,-12-2 3-16,-6 0-5 16,-9 0 9-16,-6 2-11 15,-5 3 2-15,-12 2 0 0,3 1-10 16,0 2 8 0,2 0-5-16,11-4-8 0,7-2-23 15,7-4 27-15,1 0-10 16,-3 0-22-16,2-1 36 15,1-10-5-15,10-1 0 16,6 0 9-16,10-2 6 16,1 0 3-16,6-2-5 15,3-4 4-15,3-2 17 16,2-5-18-16,0 1 6 16,0-4-10-16,0 2 7 15,0-3-5-15,0-5-2 0,13-3 0 16,3-7-2-16,7-6 2 15,-6-6 0-15,-1-4 0 16,-3-6 0-16,-6 2-11 16,-5 3 11-16,-2 8 0 15,0 11-4-15,0 11 8 16,0 6-4-16,0 8 0 16,0 6 4-16,0 3-1 15,0 6-1-15,0 3-1 16,0-1 22-16,0 2-23 15,0 0 2-15,0 0-2 16,9 0-15-16,20 0 6 16,24 7 1-16,32 2 8 0,31-5-6 15,25-4 4 1,8-3-18-16,-2-18-6 0,-11-8-28 16,-22 2 33-16,-30 3 2 15,-30 4-28-15,-25 6 30 16,-21 3 17-16,-8 3 21 15,0 3 23-15,0 2-40 16,0 3 0-16,-8 0-4 16,-7 0-11-16,3 11 2 15,5 10-59-15,7 5-6 16,0-9-69-16</inkml:trace>
  <inkml:trace contextRef="#ctx0" brushRef="#br0" timeOffset="600812.0684">16808 3258 16 0,'0'0'20'15,"0"0"-2"-15,0 0-17 16,0 0 3-16,0 0 13 16,0 0-9-16,-145-16-6 15,97 14-1-15,-12 0 5 16,-4 1 8-16,-12-4-14 16,-4 3 0-16,-3-2 5 15,1 0 1-15,-3 2 6 16,-2-1-1-16,2 3 1 0,-2 0-5 15,8 0 1-15,4 0-8 16,7 0 7-16,5 0 4 16,5 5 2-16,0-1-13 15,0-4 2-15,-2 0 3 16,-3 0-2-16,-1 0-1 16,2 0 3-16,1 0-5 15,3 0 0-15,5 0 0 16,4 0 1-16,2 0-2 15,9 0-1-15,3 3 2 16,-3 5-1-16,-3-1 1 16,-5 1 0-16,-12 0-2 15,-6 0 5-15,-13-1-8 0,-6-2 2 16,4-1-3-16,3-1 1 16,9-3 7-16,7 1-2 15,4-1 1-15,5 3 1 16,2-2-1-16,-1-1 3 15,0 2 0-15,-4 0-8 16,2 0 5-16,-1 1-1 16,2-2 0-16,-3 3-2 15,-4-4 2-15,5 3 0 16,0-2 0-16,6-1-3 16,5 0 3-16,1 0 0 15,5 0 0-15,3 0 4 16,-5 0-6-16,-7 0 2 15,-3 0-2-15,-12 0 0 16,-5 0-6-16,-7-1 4 0,-1-3-15 16,6 0 19-16,9-1 4 15,11 0 0-15,9-4 12 16,7 5-3-16,6-1-7 16,5-2 6-16,5 4 9 15,1-2-10-15,5 3 0 16,3 0-11-16,2-2 0 15,-1 2 2-15,-4-2 0 16,0 2-2-16,0-2 0 16,-2 0 3-16,0 0 4 0,0 3-4 15,-1-2-1 1,4 1 0-16,3 0-2 0,1 0 0 16,2 2 15-16,2-3 13 15,0 3 8-15,-2 0-5 16,2-3-7-16,-3 1 1 15,3 0-11-15,-3 2 1 16,3-2-15-16,0-1 6 16,-2-2-5-16,0-1-1 15,0-3 0-15,-2-2 3 16,-1-4-3-16,3-6 0 16,0-4-4-16,0-1-4 15,2-4 7-15,0 7-4 16,0 3 5-16,0-2-7 15,0 0 3-15,4 0-10 0,7-3 4 16,1 2 0-16,1 0 9 16,-3-3-3-16,0 2 0 15,-6 2 1-15,1 4-1 16,-5 0 4-16,0 4 0 16,0-1 1-16,0 4-2 15,0 1 1-15,0 0 0 16,0 2-3-16,0-2 3 15,0 1 0-15,0 4 0 16,0-1 4-16,0-1-5 16,0 3 1-16,0-1 0 15,0 3-4-15,0-3 6 0,2 3-2 16,-2 1 0-16,0-3 3 16,2-1-6-16,-2 0 3 15,2-2 0-15,0 2-1 16,1-4 2-16,-3 0-1 15,0 3 0-15,0-1 3 16,0 6-4-16,0-1 1 16,2 0 0-16,-2 2-6 15,5 0 4-15,10 0-33 16,14-2-17-16,11 2 35 16,14-5 15-16,-1 3-1 15,5 1 3-15,3-3-3 0,3-1 4 16,7 4-1-1,5-2 0-15,2 2 5 0,0 1-9 16,0 0 4-16,2 0 0 16,3-3 0-16,-3-1 0 15,-2 3 0-15,1-4-1 16,5 3 7-16,9 0-7 16,8 2 1-16,8 0 0 15,5-1-3-15,0 1 7 16,2 0-4-16,-1 0 0 15,1 0 2-15,-4 0-3 16,-3 0 1-16,0 0-8 16,-2 0 8-16,0 0-26 15,-4 0 9-15,-12 0-9 16,-7 0 12-16,-3-4 14 0,0 4-3 16,8-3 0-16,7 1 3 15,4 0-3-15,5 2 3 16,-5 0 0-16,-4 0-2 15,-7 0 1-15,-6 0-35 16,-12 0 3-16,-7-2 3 16,-10 0 10-16,-8 1 11 15,-5-1 5-15,-4 2 2 16,3 0 0-16,1 0 3 16,-5 0-1-16,-1 0 6 15,-6 3-5-15,-2 3-1 16,-2 1 3-16,-6-5-1 15,-5 1 2-15,-5-3-3 0,-1 2-1 16,-3-2 3-16,-2 2-3 16,1-2 8-16,-4 0-6 15,0 0 0-15,7 0 0 16,5 0-2-16,9 0 0 16,1 0 1-16,-4 0 1 15,-7 0-2-15,-4 0 2 16,-3 0 0-16,-2 0 23 15,1 0-5-15,-3 0 5 16,0 0 5-16,0 0-21 16,0 0-2-16,0 0 0 15,0 0-7-15,0 0 0 16,0 0-6-16,0 15-17 16,-3 5 20-16,-5 7 3 0,-6 6 1 15,3 4-1-15,2 0 3 16,0-2-1-16,4 4-2 15,-3-5 0-15,6 3-2 16,0-1 5-16,2 0-3 16,0-3 0-16,0 2 3 15,0-5-4-15,0-2 1 16,0-1 0-16,2-4 2 16,-2-3-1-16,2 0-1 15,-2-4 0-15,0 0 3 0,0 0-5 16,2-2 2-16,2-2 0 15,-4-4-1-15,7-2 4 16,-4 0-3-16,-1-2 0 16,-2 0 2-16,0-2-4 15,0 0 2-15,0-2 0 16,0 2-2-16,0 0 6 16,0-2-4-16,0 6 1 15,-22-2 2-15,-5 1 12 16,-2 0-6-16,0-1-4 15,6 3-5-15,-1 0-24 16,-10-7-78-16</inkml:trace>
  <inkml:trace contextRef="#ctx0" brushRef="#br0" timeOffset="664086.5826">12389 7409 20 0,'0'0'49'15,"0"0"-14"-15,0 0 20 0,0 0 10 16,0 0-31 0,0 0-4-16,0 0-20 0,0-3-3 15,0 3 12-15,0 0-17 16,0 0 3-16,0 0-5 16,0 0 3-16,0 0-4 15,0 0 1-15,0 0 0 16,0 0 6-16,0 0-5 15,0 0 15-15,0 0 24 16,0 0-13-16,0 0 5 16,0 0-25-16,0 0-3 15,0 0-8-15,0 3-9 16,0 11-3-16,0 10 11 16,0 8 4-16,-6 5 0 15,-1 0 1-15,-3-3 0 0,4 1 0 16,0-3 3-16,-1-3-3 15,1 0 0-15,0-1 7 16,4 0-6-16,0 0-1 16,2-2 0-16,0-2-2 15,-2 0 4-15,2 1-2 16,0-2 0-16,0 2 5 16,0-1-5-16,-2-1 0 15,2 0 0-15,-3-5-1 16,3-2 2-16,0 1-1 15,0-6 0-15,0 3 4 16,0-2-8-16,0 0 4 0,0-1 0 16,0 4 0-1,0-1 4-15,0 1-4 0,0-6 0 16,3 5 2-16,1-2-3 16,0-1 1-16,4 3 0 15,0-4 0-15,1 1 1 16,0 1-1-16,5 2 1 15,1 0 5-15,3 4-5 16,7 3-1-16,6 2 0 16,6 4 0-16,11-1 5 15,7-3-5-15,8-2 0 16,4-7 5-16,4-2-4 16,3-4-1-16,-1 2 0 15,4-3 2-15,6 0 2 16,4 1 11-16,9 0-8 0,5-2-2 15,5-3-3-15,4-2-2 16,1-1 2-16,1 0-6 16,-3 0 4-16,0 0 0 15,-8 0-1-15,-10-4 6 16,-7-6-9-16,-1 3 4 16,0-2 0-16,-2-1-3 15,2 3 4-15,0-4-1 16,2 1 0-16,-1-1-3 15,3 2-1-15,-2-2 4 16,-5 5 0-16,-4 1-2 16,-2-1 4-16,-1 2-2 0,3-1 0 15,4 2 1-15,0-3-5 16,3 3 4-16,1 0 0 16,1 3-2-16,2 0 4 15,-2 0-2-15,0 0 0 16,-3 0 3-16,-2 6-5 15,-3-2 2-15,-4-2-8 16,-7-2 5-16,-1 0-13 16,-5 0 16-16,-8 0 0 15,-8 0-3-15,-11 0 0 16,-6-2 3-16,-4 0 0 16,-5 2-2-16,-5 0 3 15,-1 0-1-15,-4-2 0 0,3-1 7 16,3 0-6-16,1-3 10 15,1 1-1-15,-5 2 11 16,-3-1-19-16,-5 2 4 16,-1 2 1-16,-2 0-2 15,3-3 7-15,-1 2 2 16,0-6 0-16,5-5-6 16,-1-7-3-16,3-8-5 15,3-6 0-15,-4-9-9 16,-1-4 8-16,-3-5-9 15,-1 3 10-15,-3 2 1 16,0-2 1-16,0 4-2 0,0-1 0 16,0 3 5-1,2 3-4-15,3 1-1 0,-3-1 0 16,2 3 1-16,-2 0 3 16,0 4-4-16,1 2 0 15,-3 4 3-15,2 1-10 16,0 1 7-16,-2 2-15 15,0 1 14-15,0-2-27 16,0 5 22-16,0 2 5 16,-2 4 1-16,-7 0 0 15,0 6 0-15,5 0 2 16,-1 2 17-16,1-3-19 16,1 4 17-16,-1-3-11 0,2 3-1 15,0-4 4 1,0 3-9-16,-3-2 0 0,0 2 8 15,-4-2-5-15,-1-1-6 16,-7 4 1-16,-6-1-21 16,-12-1 12-16,-7 5 8 15,-5 0 3-15,-6 0-5 16,0 0 10-16,-3 0-5 16,-7 0 0-16,-1 0 4 15,2 0 0-15,-1-3 4 16,1 1-8-16,0 0 4 15,-1 0-3-15,1-4-1 16,-1 0 0-16,3 1 3 16,-3-4-3-16,-2 1 4 0,1 0-4 15,-1 1 2-15,1 4-2 16,4-1-1-16,2 2-3 16,-1 2 8-16,4 0-1 15,2 0-3-15,1 0 0 16,1 0 3-16,4 0-2 15,-2-3-1-15,5 1 7 16,1-5-2-16,3 1-2 16,-5-1-3-16,1 4 0 15,-8 1-8-15,2 0 13 16,2 2-5-16,1 0 0 16,5 0 2-16,0 0-6 15,-3 0 4-15,-1 0 0 0,3 0-3 16,1 0 8-1,6 0-5-15,-2 0 0 0,2 0 3 16,-3 0-9-16,-7 0 6 16,-2 0-6-16,1 0 5 15,3 0 1-15,1 0 0 16,5 0 0-16,-6 0-4 16,-6 0 0-16,-1 4 2 15,-4-2 2-15,-11-1-5 16,2 1 6-16,2-2-1 15,6 0 8-15,12 0-4 16,6 0-5-16,-1 0 1 0,-1 0 0 16,5 0-1-1,-3 0 4-15,3 0-3 0,-4 0 0 16,2 0 1-16,-3 0-10 16,-12 0 7-16,-2 0 2 15,-1 5 0-15,6-1 7 16,14-2-6-16,8-1-1 15,-2 2 1-15,-9-3-6 16,-9 3 5-16,-5-2 0 16,2-1 0-16,2 0 4 15,9 0-4-15,-4 0 0 16,3 0 3-16,0 0-4 16,5 0 1-16,8 0 0 15,4 0-2-15,3 0 1 16,5 0 1-16,-4 0 0 0,4 0 1 15,1 0-7-15,6 0 6 16,-1 0 0-16,2 0-5 16,4 0 8-16,1 0-3 15,0 0 0-15,2 0 3 16,0 0-8-16,0 0 5 16,0 0 0-16,0 0-1 15,0 0 6-15,0 0-5 16,0 0 0-16,0 0 5 15,0 0-5-15,0 0 0 16,0 0 0-16,0 0-6 16,0 0 8-16,0 0-4 0,0 0 2 15,0 0 0-15,0 0-7 16,0 0 6-16,0 4-10 16,-2 5 7-16,-2 8-4 15,-5 9 8-15,-1 1 0 16,-2 8 4-16,1-1-4 15,-1 4 0-15,1 0 0 16,-1 9-3-16,2 0-25 16,-3 6-50-16,-3-7-135 15</inkml:trace>
  <inkml:trace contextRef="#ctx0" brushRef="#br0" timeOffset="680480.0763">15907 11422 25 0,'0'0'12'0,"0"0"-12"15,0 0 0-15,0 0-11 16</inkml:trace>
  <inkml:trace contextRef="#ctx0" brushRef="#br0" timeOffset="682624.122">16201 11462 12 0,'0'0'17'0,"0"0"16"16,0 0-8-16,0 0 14 15,0 0-9-15,0 0-10 16,18 0 18-16,-18 0-3 16,0 0-8-16,0 0 9 15,0 0-22-15,0 0 17 16,0 0-1-16,-13 0-20 16,-14 0-10-16,-11-2 0 15,-5 0 0-15,-3 2-6 16,-4 0 8-16,-1 0-2 0,-2 0 0 15,-3 0-13-15,-2 6 13 16,-4 2-8-16,-1 5-3 16,5-4 11-16,5 1-18 15,4-3 18-15,8 0-1 16,2-3 5-16,-3 3-5 16,-3-6 1-16,-9 1 0 15,-4-2 0-15,-5 2 3 16,3-2-3-16,2 0 0 15,8 2 5-15,0 2 1 16,10-1-4-16,1 4 0 16,0 1 10-16,3 0-11 15,3 1 4-15,-2 2-5 0,-3 1 2 16,-3 0-5-16,-3 0 3 16,1-1 0-16,3-4-2 15,3 0 7-15,3-6-5 16,-1-1 17-16,6 0-10 15,2 0 13-15,9 0 1 16,5 0-15-16,3 0 0 16,4 0-1-16,-1 0-5 15,1 0 9-15,-6 0-7 16,-3 0 6-16,-3-8-8 16,-7 1 0-16,3-2 2 15,0 0 0-15,1 2-1 0,0 0-1 16,3-4 6-1,1 3 1-15,7 1 26 0,1-4-7 16,7-1 6-16,-6-4-18 16,4-6-1-16,-2-4-6 15,-3-4 1-15,-3-2 1 16,-3-1-9-16,-7-5 0 16,-5-2-3-16,-4-3-2 15,2-3 5-15,2 0-1 16,3 1 7-16,1-3-13 15,3 0 7-15,1-5 0 16,-2-3-4-16,1-6 5 16,5-4-1-16,5 2 0 15,8 2 2-15,2 5-7 16,0 6 5-16,0 2 0 0,7 3-5 16,4-2 10-16,-4-5-5 15,-3-5 0-15,-4-9 1 16,0 1-7-16,0 0 6 15,0-1 0-15,0 1-7 16,0-6 12-16,0-6-5 16,0 2 0-16,0 5 3 15,10 13-6-15,0 9 3 16,9 6 0-16,-4 1-6 16,1-1 6-16,1 2 0 0,-1-10 0 15,1-2-5 1,-1-3 3-16,-3-2 1 0,-3 7 1 15,-4-2-6-15,-3 0 8 16,-1-2-2-16,0 1 0 16,2-4 7-16,1 0-10 15,-3 2 3-15,3 3 0 16,-5 5 0-16,0 9 2 16,0 0-2-16,0 1 0 15,0 1 3-15,0 2-12 16,0 1 8-16,4 2 1 15,-2-1-6-15,3-2 8 16,-1-6-2-16,-2-8 0 16,-2-8-5-16,0 5-2 15,0 4 7-15,0 12 0 0,0 9-7 16,-6 4 9 0,1 9-2-16,5 0 0 0,0 3 5 15,0 2-5-15,5-4 0 16,24 4-6-16,17-4 4 15,16 3-8-15,13 3 9 16,7 0 1-16,4 5-11 16,9 2 9-16,9 0-13 15,6 0 1-15,1 0 11 16,3 0-18-16,-3 0 6 16,0 2 4-16,3 0-15 15,-2-2 25-15,-6 0-8 0,4 0 9 16,-6 0-5-1,-5 0 7-15,-11-4-2 0,-5-3 0 16,-6-2 0-16,0 2-3 16,6-2 3-16,2 3 0 15,2 5-6-15,-3 1-2 16,-10 0-8-16,-16 0 4 16,-12 0 1-16,-15 0 9 15,-8 0-4-15,-7 0 5 16,-5 4-5-16,-1 8 2 15,2 1-2-15,-3 8 6 16,-1 3-4-16,4 7-2 16,6 9 6-16,4 11 0 15,7 5-3-15,-2 8 5 16,-4 6-2-16,-6 2 0 0,-9 9 2 16,-4 9-2-16,-4 8 0 15,-23 11 0-15,-20 5 0 16,-15 2 2-16,1-2-2 15,3-1 0-15,7-11 5 16,14-6-9-16,10-1 4 16,8 5 0-16,1 6-5 15,1 5 10-15,-2 1-5 16,-3-8 0-16,-5 2 2 16,-6 1-3-16,-2-6 1 15,0-4-1-15,2-12-5 16,9-12 3-16,6-9 2 0,10-8 1 15,4-3-3-15,0-7-2 16,0 0 5-16,0-4-6 16,0-1 0-16,0-5-8 15,0-9 3-15,0-3 6 16,0 1 4-16,0-4-5 16,0 5 6-16,0 5 0 15,0 4-3-15,-6 2-7 16,1-4 1-16,-2 1 9 15,7-9-6-15,0-4-1 16,0 3 5-16,0-4 2 16,0-1-2-16,0-3 4 15,0-4-2-15,0 1 0 0,0-4 2 16,0-1-6-16,0 3 4 16,-9-5 0-16,-8 1-4 15,-15 0 9-15,-10-1-5 16,-14-2 0-16,-9 0 3 15,-6-3-1-15,-5-1 5 16,-1 0-1-16,-2 0 12 16,10 0 2-16,11 0 6 15,13 0-26-15,17 0 0 16,14 0-5-16,8 10-90 16,6 3-41-16</inkml:trace>
  <inkml:trace contextRef="#ctx0" brushRef="#br0" timeOffset="685540.2648">16029 6403 38 0,'0'0'57'0,"0"0"10"16,0 0 2-16,0 0-28 16,0 0-1-16,0 0-9 15,0 0-26-15,-137-7-5 0,102 7 0 16,-7 4 0-16,-9 12-3 15,-9 7 3-15,-3 0 0 16,1 0-1-16,-1-1 6 16,5-4-5-16,-2-4 0 15,2-2 0-15,-2-4 1 16,-2-2 1-16,-1 0-2 16,-6 1 0-16,1-2 0 15,5-1 0-15,7-1 0 16,9 2 4-16,5 1-2 15,-3 0-2-15,-1 0 0 16,-4 0 6-16,6-6-2 16,3 2 12-16,10-2-12 0,5 0-1 15,2 0-6 1,-3 0 2-16,2 0 1 0,-2 0-3 16,0 0 7-16,0-6-4 15,6-2 0-15,0-2 2 16,3 0 1-16,1-2-3 15,1-2 9-15,5 2 9 16,0-6-8-16,4 0 33 16,0-5-29-16,1 0-9 15,-1-5 3-15,0-4-4 16,-2-3-4-16,-1-3 1 16,-2-5 6-16,1-4-7 15,5-3 0-15,-3-2 0 16,4-4 8-16,-4-2-7 0,-4-3 0 15,1-1-1-15,-1-4 5 16,-3-3-6-16,1-2 1 16,-3-4 0-16,-7-3-4 15,-3-8 4-15,-1-4 0 16,2-1-2-16,5-1 7 16,6 2-5-16,3-2 0 15,4-2 4-15,2 2-11 16,5 3 7-16,2 7-3 15,0 4 2-15,0 4-15 16,5-1 7-16,8-1-2 16,0 4-6-16,-4 2 17 0,-2 4-15 15,-5 0 10-15,-2 1 3 16,0 5-4 0,0 2 4-16,0 4 2 0,0-2 0 15,0 5-3-15,0 1 3 16,0 4 0-16,0 7-2 15,0 2 8-15,2 2-7 16,2 3 1-16,6 6 0 16,-4 1-1-16,3 2 1 15,-2 9 0-15,2 1-1 16,-2 3 1-16,-1 2-1 16,3-1 1-16,3 4-2 15,0-1-2-15,7-1-2 0,2 2-1 16,8-4 4-16,10-3-5 15,-1 1 1-15,1-3-6 16,-3-2 7-16,-5-5-1 16,-4 4 3-16,2-3 4 15,0-1-2-15,2 5 5 16,2-2-4-16,8 4 1 16,6 2 0-16,8 0-6 15,16 4 6-15,10 2 0 16,6 0 0-16,11 3 0 15,7 3-6-15,10 0 6 16,4 0-15-16,-1 0 11 0,-4 0-11 16,-10 0 10-16,-3 3 4 15,-7-3-1-15,-9 0 2 16,-10 0 0-16,-13 0 0 16,-14 0-3-16,-15 0 3 15,-14 0 0-15,-3 0 0 16,-5 9-8-16,3 10 8 15,-3 8-6-15,-3 20-3 16,0 13 7-16,-4 12-4 16,3 8 6-16,-1 1 0 15,3 7 0-15,5 5-1 16,-3 7 1-16,0 6 0 16,-2 1-3-16,-3 6 3 15,1 2 0-15,-7-1 0 16,0 0 2-16,0 1-3 0,0 5 1 15,-11 6 0-15,0 6-1 16,-3 7 1-16,-3 4-3 16,1-4 3-16,-1-6-48 15,5-12-37-15,10-19 29 16,2-18 10-16,0-16 40 16,0-10-4-16,6-9 9 15,-4-7 0-15,-2-7 1 16,0-3 0-16,0-3 0 15,-2-5 0-15,-11 0-1 16,-1-6 1-16,-1-4-2 16,1 0 1-16,4-7 2 0,-5 0 2 15,-2 1 6 1,-12 2 16-16,-10 2 12 0,-15 2-19 16,-17 6-2-16,-14 4-4 15,-9 13-5-15,-13 13-7 16,3 5-30-16,1 2-12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25:08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11047 10638 6 0,'0'0'100'0,"0"0"-40"0,0 0 0 16,0 0 10-16,0 0-20 15,0 0-2-15,0 0 7 16,0-7 5-16,0 7 4 16,0 0-42-16,0 0-7 15,0 0 35-15,0 0-38 16,0 0-10-16,0 0-2 16,0 0-32-16,0 2-5 15,0 15-33-15,13 5 63 16,8 4 0-16,5 2 11 0,3-2-11 15,5-4 6 1,1-3 1-16,13-5-2 0,10 1 8 16,8-3-6-16,17-2 0 15,13-3 8-15,10 2-12 16,6-5 4-16,2-4-24 16,3 0-11-16,4 0-36 15,-3-4 31-15,-8-5 30 16,-13 0 10-16,-10 3 0 15,-8 0 0-15,-10 0 1 16,-7 1 21-16,-6 2-20 16,-5-3 21-16,-2-4-3 15,5-4-19-15,2-4 5 16,0-3-6-16,-8 0 0 16,-13 3-4-16,-10 6 9 0,-11 5 4 15,-10 7 15-15,-1 0-17 16,-3 0 0-16,0 0-7 15,0 0-3-15,0 0-2 16,0 0-7-16,2 0-16 16,-2 0-14-16,0 0-136 15</inkml:trace>
  <inkml:trace contextRef="#ctx0" brushRef="#br0" timeOffset="15145.333">9919 11451 92 0,'0'0'241'0,"0"0"-119"15,0 0-64-15,0 0 46 0,0 0-27 16,0 0-17-16,0 0-11 16,0 0-40-16,-13-33 18 15,13 33-27-15,0 0-3 16,2 0 0-16,38 0-52 15,29 8 54-15,36 0-15 16,23-5 16-16,5-3-2 16,-19 0-13-16,-37 0-12 15,-34 0 17-15,-43 0-109 16,-33 0-239-16</inkml:trace>
  <inkml:trace contextRef="#ctx0" brushRef="#br0" timeOffset="49821.8889">13936 7517 14 0,'0'0'17'0,"0"0"-7"16,0 0 15-16,0 0-12 16,0 0-8-16,0 0 3 15,0 0-1-15,0 0 16 16,0 0-4-16,-22 0-11 16,13 7-6-16,0-3-2 15,3-3-51-15,-2-1 0 16,4 0 2-16</inkml:trace>
  <inkml:trace contextRef="#ctx0" brushRef="#br0" timeOffset="50016.4673">13936 7517 9 0,'36'15'39'0,"-36"-15"-19"16,0 0-18-16,0 0 0 16,0 0-2-16,0 0-5 15,-100 47-19-15,93-47-18 16</inkml:trace>
  <inkml:trace contextRef="#ctx0" brushRef="#br0" timeOffset="50130.1617">13990 7495 16 0,'0'0'12'0,"0"0"-12"15</inkml:trace>
  <inkml:trace contextRef="#ctx0" brushRef="#br0" timeOffset="51321.3383">13882 7539 159 0,'0'0'48'0,"0"0"-41"15,0 0 40-15,0 0-7 16,0 0-40-16,0 0 7 16,-48-14-8-16,40 14 1 15,2 0-3-15,-3 0-27 16,-1 0-137-16</inkml:trace>
  <inkml:trace contextRef="#ctx0" brushRef="#br0" timeOffset="51508.3804">13711 7497 153 0,'0'0'240'15,"0"0"-172"-15,0 0 6 16,0 0-61-16,0 0-13 16,0 0-61-16,-74-19-88 15,45 15-88-15</inkml:trace>
  <inkml:trace contextRef="#ctx0" brushRef="#br0" timeOffset="51682.3327">13274 7429 329 0,'0'0'88'0,"0"0"-27"15,0 0 27-15,0 0-52 16,0 0-36-16,0 0-6 16,-15 0-55-16,-6 0-52 15,-8 0-97-15</inkml:trace>
  <inkml:trace contextRef="#ctx0" brushRef="#br0" timeOffset="51829.836">12877 7452 189 0,'0'0'134'0,"0"0"-70"15,0 0-1-15,0 0-52 0,0 0-11 16,0 0-104-16,-38 0-64 15</inkml:trace>
  <inkml:trace contextRef="#ctx0" brushRef="#br0" timeOffset="51990.3088">12630 7452 101 0,'0'0'142'0,"0"0"-41"0,0 0-39 15,0 0-44-15,0 0-18 16,0 0-55-16,-54-15-133 16</inkml:trace>
  <inkml:trace contextRef="#ctx0" brushRef="#br0" timeOffset="52160.0632">12254 7386 118 0,'0'0'304'16,"0"0"-205"-16,0 0-62 15,0 0-29-15,0 0-8 16,0 0-45-16,-43-33-66 16,27 27-96-16</inkml:trace>
  <inkml:trace contextRef="#ctx0" brushRef="#br0" timeOffset="52319.7712">11859 7323 229 0,'0'0'178'0,"0"0"-138"16,0 0-7-16,0 0-32 15,0 0-1-15,0 0-34 16,-41-18-184-16</inkml:trace>
  <inkml:trace contextRef="#ctx0" brushRef="#br0" timeOffset="52484.6685">11311 7311 241 0,'0'0'189'0,"0"0"-160"16,0 0-9-16,0 0-8 15,0 0-12-15,0 0-32 16,-27 0-106-16,11 2-183 16</inkml:trace>
  <inkml:trace contextRef="#ctx0" brushRef="#br0" timeOffset="52657.647">11014 7354 357 0,'0'0'79'16,"0"0"-34"-16,0 0 28 16,0 0-71-16,0 0-2 15,0 0-16-15,-29 7-81 16,2-3-141-16</inkml:trace>
  <inkml:trace contextRef="#ctx0" brushRef="#br0" timeOffset="52809.4759">10396 7349 262 0,'0'0'153'15,"0"0"-116"-15,0 0 32 16,0 0-37-16,0 0-32 16,0 0-4-16,-51-16-59 15,18 16-111-15</inkml:trace>
  <inkml:trace contextRef="#ctx0" brushRef="#br0" timeOffset="52963.3178">9525 7328 380 0,'0'0'127'0,"0"0"-122"15,0 0-10-15,0 0-10 16,0 0-40-16,0 0-27 15,-23 0-89-15</inkml:trace>
  <inkml:trace contextRef="#ctx0" brushRef="#br0" timeOffset="53136.2567">9039 7393 212 0,'0'0'154'15,"0"0"-146"-15,0 0 8 0,0 0 24 16,0 0-17-16,0 0-23 16,-25 0-46-16,5 0-56 15,-11 0-136-15</inkml:trace>
  <inkml:trace contextRef="#ctx0" brushRef="#br0" timeOffset="53296.4057">8287 7391 390 0,'0'0'99'0,"0"0"-68"15,0 0 10-15,0 0-37 16,0 0-4-16,0 0-11 0,-29-22-90 16,14 22-128-16</inkml:trace>
  <inkml:trace contextRef="#ctx0" brushRef="#br0" timeOffset="53451.9083">7741 7349 417 0,'0'0'85'0,"0"0"-85"15,0 0 0-15,0 0-28 16,0 0-77-16,0 0-132 15</inkml:trace>
  <inkml:trace contextRef="#ctx0" brushRef="#br0" timeOffset="53617.4033">7224 7381 362 0,'0'0'98'16,"0"0"-66"-16,0 0-16 15,0 0-6-15,0 0-10 16,0 0-45-16,-29-2-90 16,2 2-158-16</inkml:trace>
  <inkml:trace contextRef="#ctx0" brushRef="#br0" timeOffset="53772.6303">6769 7315 257 0,'0'0'160'0,"0"0"-115"16,0 0-12-16,0 0 6 16,0 0-22-16,0 0-17 15,-64-59-26-15,39 59-72 16,-6-3-107-16</inkml:trace>
  <inkml:trace contextRef="#ctx0" brushRef="#br0" timeOffset="53924.4796">6366 7149 292 0,'0'0'144'16,"0"0"-93"-16,0 0 9 0,0 0-7 15,0 0 2-15,0 0-32 16,-14-27-23-16,14 27-23 16,0 0-95-16,0-7-222 15</inkml:trace>
  <inkml:trace contextRef="#ctx0" brushRef="#br0" timeOffset="54865.8166">13838 7570 24 0,'0'0'137'15,"0"0"-118"-15,0 0 1 16,0 0 0-16,0 0 10 15,0 0 2-15,0 0-8 16,-27 0-23-16,17 0-1 16,-2 0-94-16</inkml:trace>
  <inkml:trace contextRef="#ctx0" brushRef="#br0" timeOffset="55045.7533">13606 7578 282 0,'0'0'200'16,"0"0"-151"-16,0 0 2 16,0 0 40-16,0 0-47 15,0 0-21-15,-27 0-23 16,10 0-53-16,-14 1-46 16,-14 7-100-16,-6 1-174 15</inkml:trace>
  <inkml:trace contextRef="#ctx0" brushRef="#br0" timeOffset="55212.7587">13060 7642 440 0,'0'0'86'16,"0"0"-5"-16,0 0 20 16,0 0-52-16,0 0-44 15,0 0-5-15,-29-4-36 16,4 4-44-16,-19 0-112 15,-14 0-84-15</inkml:trace>
  <inkml:trace contextRef="#ctx0" brushRef="#br0" timeOffset="55392.2546">12312 7590 60 0,'0'0'422'0,"0"0"-339"16,0 0-28-16,0 0-4 15,0 0-50-15,0 0 0 16,-46-30-2-16,34 30-21 16,-13 0-32-16,-13 0-80 15,-13 4-33-15,-10 6-110 16</inkml:trace>
  <inkml:trace contextRef="#ctx0" brushRef="#br0" timeOffset="55534.7567">11614 7611 194 0,'0'0'220'16,"0"0"-174"-16,0 0 25 16,0 0-37-16,0 0-34 15,0 0-13-15,-130-7-57 16,86 9-37-16,-10 7-56 16</inkml:trace>
  <inkml:trace contextRef="#ctx0" brushRef="#br0" timeOffset="55707.2568">10825 7694 110 0,'0'0'280'0,"0"0"-192"0,0 0-20 16,0 0-5-16,0 0-55 16,0 0-8-16,-48-14-3 15,35 14-50-15,-9 0-50 16,-9 3-50-16,-7 8-51 15</inkml:trace>
  <inkml:trace contextRef="#ctx0" brushRef="#br0" timeOffset="55854.2574">10216 7735 220 0,'0'0'197'0,"0"0"-143"15,0 0 28 1,0 0-47-16,0 0-20 0,0 0-15 15,-78-21-71-15,51 21-91 16,-13 0-121-16</inkml:trace>
  <inkml:trace contextRef="#ctx0" brushRef="#br0" timeOffset="56022.265">9375 7749 450 0,'0'0'102'0,"0"0"-78"16,0 0 27-16,0 0-42 16,0 0-9-16,0 0-28 15,-134-14-80-15,72 28-50 0,-9 5-143 16</inkml:trace>
  <inkml:trace contextRef="#ctx0" brushRef="#br0" timeOffset="56179.7545">8559 7824 287 0,'0'0'168'16,"0"0"-151"-16,0 0 73 15,0 0-26-15,0 0-64 16,0 0 0-16,-26-8-61 16,5 8-62-16,-8 4-51 15,-15 9-66-15</inkml:trace>
  <inkml:trace contextRef="#ctx0" brushRef="#br0" timeOffset="56311.751">8000 7911 296 0,'0'0'117'0,"0"0"-77"16,0 0 16-16,0 0-40 16,0 0-16-16,0 0-64 15,-114 12-96-15,77 1-53 16</inkml:trace>
  <inkml:trace contextRef="#ctx0" brushRef="#br0" timeOffset="56442.2581">7382 8013 243 0,'0'0'27'16,"0"0"-27"-16,0 0-35 15,0 0-30-15,0 0-67 16</inkml:trace>
  <inkml:trace contextRef="#ctx0" brushRef="#br0" timeOffset="56595.7638">6950 8006 255 0,'0'0'111'16,"0"0"-111"-16,0 0-35 0,0 0-34 15,0 0 13-15,-141-13-106 16</inkml:trace>
  <inkml:trace contextRef="#ctx0" brushRef="#br0" timeOffset="56771.0502">6516 7969 313 0,'0'0'78'0,"0"0"-75"16,0 0-6-1,0 0-1-15,0 0-70 0,0 0-197 16</inkml:trace>
  <inkml:trace contextRef="#ctx0" brushRef="#br0" timeOffset="56912.3651">6516 7969 173 0,'-152'0'218'0,"152"0"-167"15,0 0-9-15,0 0-34 16,0 0-8-16,0 0-128 16,24-19-26-16</inkml:trace>
  <inkml:trace contextRef="#ctx0" brushRef="#br0" timeOffset="85362.7648">18214 2873 260 0,'0'0'74'0,"0"0"-57"15,0 0 53-15,0 0 0 0,0 0-27 16,0 0 5-16,0 0-35 15,0 0 6-15,0 0 5 16,0 0-18-16,0 0 12 16,0 0-18-16,2-4-11 15,27 0 3-15,21 1-1 16,25 0 9-16,25 1 4 16,16 2 0-16,14-2-4 15,5 1 0-15,4-4 3 16,-6 1-13-16,-8 1 5 15,-15 0 5-15,-31 1-2 16,-23 0 5-16,-22 0-4 0,-18 2 1 16,-10 0 0-1,-6 0 11-15,2 0-11 0,-2-2 7 16,0-2 10-16,0-6-17 16,-2-8 0-16,-23-6-3 15,-6-2 3-15,-4 0-6 16,6 6 10-16,8 6-4 15,8 5 10-15,11 4-8 16,2 3 2-16,0 2-4 16,38 0-88-16,26 2 80 15,26 17 8-15,13 2 3 16,-3 2 3-16,-17-4 4 16,-26-1-8-16,-25-4-2 0,-28 0-21 15,-6 4 10 1,-52 6 11-16,-28 6 64 0,-19 4-44 15,6 1-20-15,16 1-17 16,30-4-52-16,27-9-253 16</inkml:trace>
  <inkml:trace contextRef="#ctx0" brushRef="#br0" timeOffset="86126.5033">17944 3880 261 0,'0'0'41'0,"0"0"-32"16,0 0-9-16,0 0 59 15,201 0-13-15,-88 0-17 16,28 0-6-16,21 0-15 16,15 0 17-16,13 8-17 15,-1 0 2-15,-8 0-3 16,-13-3-4-16,-22 0-3 15,-33-5 0-15,-35 0 3 16,-33 0 3-16,-28 0-6 16,-17 0 0-16,0 0 34 15,0 0 14-15,-17 0 17 0,-14-8-65 16,-19-3-15-16,-12-2 14 16,-7-1-44-16,0-4 3 15,14 2 40-15,14-2 2 16,19 7 5-16,13-1 3 15,9 7-8-15,0 5 0 16,31 0-59-16,22 0 59 16,22 0-8-16,9 14 16 15,0 6-4-15,-7 0-4 16,-15 4 0-16,-22-4-7 16,-20-2 7-16,-15-1-11 15,-5 3 11-15,-21 6 19 16,-25 6 38-16,-14 1-7 0,-3 1-43 15,1-1-1-15,4-3-6 16,6 0-40-16,10-9-94 16,18-6-208-16</inkml:trace>
  <inkml:trace contextRef="#ctx0" brushRef="#br0" timeOffset="88391.9758">17835 2546 179 0,'0'0'141'0,"0"0"-111"16,0 0 18-16,0 0 26 0,0 0 8 16,0 0-30-16,0 0-38 15,-7-2 9-15,7 2-8 16,0 0-14-16,0 0-1 16,0 0 0-16,0 0-10 15,0 7-2-15,0 20 4 16,-4 14 8-16,-1 8 0 15,-1 6 4-15,-1 1-3 16,0 4-1-16,3 1 0 16,4 4-1-16,-3-2 6 15,3-3-6-15,0-9 1 16,0-8 0-16,0-15-7 16,7-8 7-16,-3-12 0 15,-1-4 4-15,-3-4 0 16,0 0 17-16,0 0 7 0,0 0 6 15,0 0 31-15,-24-8-31 16,-12-6-30-16,-15-4-4 16,-16 4-5-16,-16 0 2 15,-10-1-3-15,-3 2-8 16,-7-1 11-16,1-2-12 16,-1 4 14-16,2 0-7 15,12 1 14-15,20 2-7 16,14 1 1-16,10-1-6 15,10 4 0-15,4 1-11 16,6 0 17-16,2 0-1 16,-3 0-2-16,-3-2 3 0,0 1-10 15,7 3 9-15,2-1-4 16,1 1 5-16,9 0 0 16,-1 0-2-16,3 2 10 15,6 0-3-15,0 0-3 16,0 0-1-16,0-3 24 15,0 3-22-15,-1-2 6 16,3 2-2-16,-2-1-2 16,2-3 4-16,-2-1-9 15,0 0 5-15,0-3 0 16,2-2-5-16,0-2 0 16,0-6-2-16,0-3-2 15,0-2 0-15,0-6 0 16,2-5-20-16,9-4 22 15,2-9-25-15,1 4 26 0,-4-3-6 16,0 4 14-16,-4 4-6 16,-1 1-1-16,-3 7 5 15,2 4-4-15,-2 3 2 16,3 11-3-16,-3 3 6 16,1 5 0-16,-1 2-12 15,2 2-1-15,5 0-30 16,7 0 14-16,12 0-10 15,15 0 33-15,13 0 0 16,11 10 4-16,15-2-4 0,18 1 0 16,21-4 0-16,10-5-11 15,12 0 4-15,2 0-19 16,-11 0 18-16,-12-5-20 16,-12-4 16-16,-17 3 9 15,-12-2-5-15,-17 4 3 16,-17-1 0-16,-20 2 5 15,-11 1 13-15,-10 2-13 16,-4 0 14-16,-2 0-11 16,0 0 4-16,0 0-14 15,0 0 5-15,0 0-14 16,0 0 4-16,0 0 3 16,0 0 7-16,0 12 2 15,2 6 0-15,3 8 10 16,-1 6-9-16,-2 5 7 0,-2 0 6 15,0 3-11-15,0-4 5 16,2 2-8-16,-2-4-7 16,0 5 4-16,0-3-54 15,0-4-150-15</inkml:trace>
  <inkml:trace contextRef="#ctx0" brushRef="#br0" timeOffset="111177.3875">18062 2418 74 0,'0'0'96'0,"0"0"-96"15,0 0 0-15,0 0 33 16,0 0 12-16,0 0-6 15,0 0-9-15,0 0-17 16,48 0 3-16,0 0-16 16,19 0 2-16,15 0 0 15,24 8-1-15,16 8-1 16,22 0 6-16,16 0-5 16,6 0 5-16,2-2-6 15,-8 0 0-15,-10-2-6 16,-17 0 9-16,-17-3-3 0,-20-4 0 15,-18 2 0-15,-22-6-3 16,-23 1 1-16,-15-2 2 16,-12 0-1-16,-3 0 3 15,-3 0 2-15,0 0 5 16,0 0-5-16,-20-6 2 16,-11-10-6-16,-12-2-12 15,1-2 9-15,4 2 6 16,7 2-3-16,8 2 3 15,8 4 2-15,8 2 1 16,5 3-5-16,2 5-1 16,0 0 0-16,0 0-35 15,20 0 18-15,11 0 3 0,9 0 12 16,3 5-2 0,-3 7 4-16,-7 0 0 0,-6 3 0 15,-7 0-4-15,-7 4 3 16,-4-2-1-16,-7 4-2 15,-2-1 4-15,0-1 0 16,0 1 6-16,0-1 19 16,-15-3-5-16,-18-2-2 15,-17-2 7-15,-16 2-4 16,-13-5-4-16,-1 3-17 16,9 1-22-16,10-3-43 15,19-1-104-15</inkml:trace>
  <inkml:trace contextRef="#ctx0" brushRef="#br0" timeOffset="115827.2902">23156 2981 45 0,'0'0'0'16,"0"0"4"-16,0 0 42 16,0 0 20-16,0 0-17 15,0 0-5-15,0 0 0 16,0 3 9-16,0-3-20 15,0 0-27-15,0 0 0 16,0 0-6-16,0 0 0 16,-2 1 0-16,-10 3-12 15,-3 4 9-15,-10 7 3 0,-10-2 0 16,-5 1 0-16,-7 2 0 16,-5-9 0-16,0-2-5 15,-7-3 1-15,4-2 0 16,1 0 2-16,10 0-7 15,7-2 5-15,8-10 1 16,8-8-1-16,2-1 0 16,4-5-14-16,6 0 6 15,4-5-27-15,5 0 3 16,0-4 16-16,0 3-18 16,3 0 38-16,17 0 0 15,11 1-19-15,5 2 0 0,9 0-19 16,1 4 10-1,3 2 26-15,5 5-2 0,-3 6 4 16,2 5 3-16,1 2-1 16,-3 5-2-16,0 0 7 15,1 9-7-15,-6 13 11 16,-5 8-10-16,-10 6 3 16,-16 6-4-16,-13 4-3 15,-2 2 1-15,-19 0 1 16,-17-2-8-16,-4-10-30 15</inkml:trace>
  <inkml:trace contextRef="#ctx0" brushRef="#br0" timeOffset="116262.8651">24475 3206 18 0,'0'0'70'15,"0"0"1"-15,0 0-10 16,-137 11-43-16,79-11-3 16,-7-5 4-16,-15-15-15 15,1-4 1-15,2-6-5 16,12-4 7-16,18-3-2 15,13 0-5-15,22-5-5 16,12-2-14-16,0 0-24 16,19-5 1-16,22 3-4 15,5 0-23-15,8 6 1 0</inkml:trace>
  <inkml:trace contextRef="#ctx0" brushRef="#br0" timeOffset="116423.0267">24761 3021 7 0,'0'0'15'0,"0"0"-15"15</inkml:trace>
  <inkml:trace contextRef="#ctx0" brushRef="#br0" timeOffset="129319.46">14015 7574 26 0,'0'0'59'0,"0"0"-37"16,0 0 5-16,0 0-19 15,0 0 4-15,0 0 13 16,0 0-11-16,0 0-3 16,-21-21 1-16,21 20-4 15,-2 1-1-15,2-2 0 16,0 2-2-16,0 0 2 15,0 0-7-15,0 0 0 16,0 0 0-16,-2 0-3 16,2 0 1-16,0 0 4 15,0 0-2-15,0 0 20 0,-2 0 9 16,2 0 8-16,0 0 2 16,0 0-18-16,0 0-5 15,0 0-16-15,0 0 1 16,0 0-8-16,0 0 5 15,0 0-6-15,10 0-14 16,19-4 21-16,7-1 1 16,7 0 7-16,3 1-3 15,8-3-1-15,8 3-2 16,17 0-1-16,10-2 0 16,5 2-5-16,-3 0-23 15,-12 0-18-15,-12 0 4 16,-17 1 15-16,-19 1 4 15,-11 0 16-15,-11 2 5 16,-7 0 2-16,-2 0 5 0,0 0-2 16,0 0-2-16,0 0 13 15,0 0-3-15,0 0 11 16,0-3 21-16,0 1-8 16,-2-3 6-16,-11-2-40 15,-3 0 1-15,1-2 0 16,-4 3-2-16,4 1-10 15,1-2 9-15,-1 2-15 16,4-2 11-16,0 3 5 16,4 0-3-16,0 0 2 15,7 4 2-15,0 0 2 16,0 0 2-16,0 0-1 0,0 0-8 16,0 0-3-16,16 0-14 15,9 0 21-15,4 0 0 16,0 0 2-16,-6 8 0 15,-2 0 1-15,-7 0-3 16,-3 0 0-16,-7-1 1 16,0-4-6-16,-4 6 3 15,0-3 2-15,0 5 5 16,0 3-5-16,-17 2 7 16,-10 5-2-16,-8 0-5 15,-4 4-3-15,-1-4-50 16,2-5-95-16</inkml:trace>
  <inkml:trace contextRef="#ctx0" brushRef="#br0" timeOffset="142187.7947">18125 11448 84 0,'0'0'13'0,"0"0"-6"16,0 0 28-16,0 0 20 16,0 0-18-16,0 0-27 15,0 0-3-15,0 0 40 16,0 0-8-16,0 0-16 16,0 0 9-16,0 0-4 0,0 0 3 15,0 0-3 1,0 0-25-16,0 0 15 0,2 0-11 15,-2 0 2-15,2 0-8 16,8 0 3-16,7 0-4 16,16 0 1-16,17 0 2 15,12 0 9-15,15 0-12 16,18-9 1-16,9 0 2 16,8-3 0-16,-8 4-3 15,-10-1 0-15,-18 8 4 16,-13-1-11-16,-17 0 7 15,-5-1 0-15,-10 2-4 16,-4-1 10-16,-4-2-6 16,-2 1 0-16,-3 1 4 0,-3 0-2 15,-1-1-2-15,-5 0 0 16,-3 2 2-16,-4-2 1 16,-2 3-1-16,0-1-2 15,0 1 7-15,0-3 7 16,0 2-5-16,0-5 6 15,-2-2-13-15,-11-3-2 16,-3 0-1-16,1-3 1 16,-5-3 3-16,1 5 14 15,4 0-17-15,-1 4 4 16,3 0 3-16,3 4-2 16,2 0-4-16,4 1-1 15,2 3 7-15,2 0-9 0,0 0 2 16,0 0 0-16,0-3-6 15,0 3-2-15,0 0 3 16,0 0 2-16,0 0-8 16,0 0 6-16,0 0 2 15,0 0 3-15,0 0 8 16,0 0-3-16,0 0-4 16,0 0-1-16,4 0-1 15,2 0-2-15,4 0 3 16,-1 0 0-16,-1 4-4 15,6 4 6-15,-3 0-2 16,5 2 0-16,3-2 6 16,4 4-8-16,8-1 2 15,0 0 0-15,3 4 2 0,3-3 3 16,0 0-5-16,-4-2 0 16,-4-2 4-16,-9-1-10 15,-6 0 6-15,-8-3 0 16,-2-2 0-16,-2-2 5 15,-2 0-5-15,0 1 0 16,0-1 6-16,0 0-4 16,0 3-2-16,0-1-7 15,-2 7 6-15,-15 6 2 16,-12 11 9-16,-10 4 10 16,-3 2-18-16,3-2 10 15,2-4-12-15,2-3 0 16,1-2 4-16,1-5 2 0,6-2-6 15,5-2 0-15,9-4-5 16,4-1 3-16,7-3-17 16,2-3-15-16,0-1 5 15,0 0-25-15,0 1-11 16,0 2 6-16,2 1 7 16,9-2 38-16,3 2-36 15,-1-4-35-15,0 3-12 16</inkml:trace>
  <inkml:trace contextRef="#ctx0" brushRef="#br0" timeOffset="160300.447">18353 12719 13 0,'0'0'17'16,"0"0"31"-16,0 0 19 15,0 0 13-15,0 0-39 16,0 0-9-16,0 0 7 16,0 0-8-16,77-16 18 15,-75 13-10-15,-2 3-4 16,0-7 16-16,0 1-33 16,0-6-3-16,0 2-15 15,-11-1 6-15,0-1-4 16,2 7-2-16,0-1 3 15,5 2 7-15,4 2-7 0,0 2 3 16,0 0-6-16,0 0-9 16,0 0 6-16,0 0-7 15,19 0 8-15,27 0 2 16,22-3 0-16,19 0 9 16,18 1-9-16,7-5 6 15,2-2-12-15,-3-3 6 16,-4-4-4-16,-12-2 3 15,-14 1-22-15,-19 1 23 16,-17 5-6-16,-16 3-1 16,-13 4 6-16,-12 2 1 15,-4 2 0-15,0 0 5 0,0 0-5 16,0-5 0 0,-9 0-4-16,-17-3-27 0,-12 0 2 15,-7-3-20-15,-7-1-4 16,4-4 32-16,5 0-21 15,12 2 42-15,13 4-3 16,12 3 6-16,6 0 23 16,0 5-26-16,33 0-31 15,18 2 23-15,16 0 4 16,7 0 4-16,-6 12 4 16,-7 4-2-16,-10 3-2 15,-15 1 6-15,-9-1-2 16,-11 1 2-16,-10 4-1 0,-6 1-3 15,0 3 23 1,-14-1-15-16,-13 4 25 0,-2-4-21 16,1-1-11-16,-1-1 13 15,5-4-16-15,-5-4 0 16,2-2-4-16,-2-2-38 16,2 0-33-16,6-8-158 15</inkml:trace>
  <inkml:trace contextRef="#ctx0" brushRef="#br0" timeOffset="162090.9388">18635 13686 101 0,'0'0'84'0,"0"0"-58"15,0 0-11-15,0 0 58 16,0 0-1-16,0 0-16 15,-45-4-18-15,45 4 4 16,-4-2-10-16,2 2 5 16,0 0-15-16,-1 0-18 15,3 0 10-15,0 0-14 16,0-3 6-16,0 3 12 16,0-2-14-16,0 2-2 15,0 0-2-15,19 0-30 16,23 0 30-16,20 0 4 0,14 0-4 15,2 0 0 1,0 0-5-16,-5 0 4 0,1-2-6 16,-3-3 6-16,-2-1 1 15,-8-1 0-15,-14 3-1 16,-18 0-6-16,-12 0 9 16,-13 2-2-16,0 1 0 15,-4-1 5-15,0 0-12 16,0-1 7-16,0-1 0 15,-17-1 0-15,-12-4 0 16,-15-1-26-16,-5-2 7 16,-3 1 5-16,10-2 10 15,11 3 4-15,15 2 0 16,10 6 11-16,6 0-9 0,0 2-3 16,0 0 1-16,16 0-46 15,26 0 44-15,16 4 2 16,8 9 3-16,-3 3 3 15,-7 1-6-15,-12 0 9 16,-3 0 3-16,-12-1 1 16,-8 0 9-16,-5-2-21 15,-9 3 7-15,-7-2 2 16,0 4-6-16,-25 3 10 16,-17 2 9-16,-5-5-17 15,0 2 10-15,5-3-16 16,11 1-10-16,9-2-71 15,15-5-97-15,7-9-149 0</inkml:trace>
  <inkml:trace contextRef="#ctx0" brushRef="#br0" timeOffset="190537.5518">31519 3456 5 0,'0'0'62'0,"0"0"-9"16,0 0-17-16,0 0-36 0,0 0-41 16</inkml:trace>
  <inkml:trace contextRef="#ctx0" brushRef="#br0" timeOffset="199161.5717">14075 7435 125 0,'0'0'68'16,"0"0"-58"-16,0 0 40 15,0 0 66-15,0 0-44 16,0 0-7-16,0 0 2 16,0 0-7-16,0 0 7 15,0 0-47-15,0-3-7 16,0-2-5-16,0 3-3 16,0 2-4-16,0 0-1 15,0 0-18-15,0-4 12 16,13-2-25-16,5-2-1 0,-1 4 29 15,-3 0-4-15,-7 4 3 16,-3 0 4-16,-4 0-3 16,0 0-3-16,0 0-3 15,0 0-9-15,0 0 2 16,-9 0-6-16,-7 7 22 16,-1-2 0-16,-1-5-11 15,7 0 11-15,1 0 0 16,6-8 4-16,4-9 18 15,0-2-20-15,0 3 24 16,2 4-14-16,10 4-9 16,-1 5-3-16,-5 3 0 15,2 0-13-15,-2 0 13 0,-4 17-16 16,-2 7-4 0,-4 0-127-16</inkml:trace>
  <inkml:trace contextRef="#ctx0" brushRef="#br0" timeOffset="200653.5311">13930 6111 5 0,'0'0'62'0,"0"0"2"15,0 0 42-15,0 0-29 16,0 0-9-16,0 0-3 0,-3-24-6 16,3 23 7-16,0 1-24 15,-2 0-16-15,2 0 8 16,-2 0-26-16,2 0-2 15,-2 0-6-15,2 0-11 16,-2 0-1-16,-1 0-17 16,-2 0-15-16,3 0 7 15,0 0-21-15,2 0 54 16,0 0-3-16,0 0-5 16,0 0 10-16,0 0-5 15,0 0 2-15,0 0 3 16,2 0-8-16,10 0 4 0,1 0 4 15,-2 0 1-15,0 4 1 16,-4 3 0-16,-1 2 2 16,-3-5-1-16,-3-3-1 15,0 1 0-15,0 1-1 16,-9 1-4-16,-14-2-3 16,2-2 1-16,3 0 2 15,11 0 5-15,5 0 10 16,2-4 17-16,0-3 1 15,0 2-21-15,13-2 4 16,9 5-11-16,12 2 3 16,-1 0-5-16,-2 0 2 15,-6 11-1-15,-23 9-7 16,-8 0-106-16,-50-4-193 16</inkml:trace>
  <inkml:trace contextRef="#ctx0" brushRef="#br0" timeOffset="206947.2406">10775 10962 1 0,'0'0'86'0,"0"0"-17"0,0 0 13 16,0 0 25-16,0 0-38 16,0 0-61-16,0 0-8 15,0-12-38-15,0 33-12 16,-4 23 21-16,-12 16 29 16,-6 10-7-16,2-1-9 15,-3-4-29-15,6-7-30 16,-1-7 0-16</inkml:trace>
  <inkml:trace contextRef="#ctx0" brushRef="#br0" timeOffset="208993.7885">10704 11048 81 0,'0'0'0'0,"0"0"3"0,0 0-3 15,0 0 47-15,0 0 19 16,0 0-27-16,5-4-19 16,-5 4 9-16,0 0-20 15,0 3-9-15,-3 25-5 16,-17 16 5-16,-5 12 7 15,-4 8-7-15,0 2 3 16,6-6-6-16,0-9 3 16,5-9-8-16,7-10 2 15,-1-5 3-15,4-10 3 16,1-1 0-16,3-4 1 0,-1-2 4 16,-2-2-2-1,-2 2 7-15,-8 1-2 0,-5 1-8 16,-5-3 0-16,-2-1-8 15,-5-3-1-15,1-5 3 16,-2 0 6-16,-6 0 0 16,5 0 0-16,1 0 4 15,4 0 1-15,2-2 1 16,4-7 1-16,0 0 11 16,4 0-8-16,-2-3-4 15,0 0-6-15,6-1 4 16,1 2-1-16,7-1 13 15,2-4-8-15,3-3 12 16,-1-2-20-16,3-7 0 0,0-2-1 16,2-4-12-16,-2 0 12 15,-2 2-9-15,-5 0 3 16,-3-1 1-16,-5 4-12 16,1-2 14-16,-1 1 4 15,-2 1 0-15,5 3 4 16,4 0 4-16,3 1-8 15,5-2 1-15,2 4-1 16,0-1-9-16,0 3 6 16,0 2-10-16,2-2 12 15,7 3-9-15,3-1-15 16,3 2 23-16,3-2-10 0,6-2-9 16,5-2-2-16,4 4-25 15,6-3 16-15,-2 4 12 16,-1 0-9-16,-1 0-25 15,-1 4 31-15,4 2 21 16,6 3 0-16,4 2-5 16,0 2 0-16</inkml:trace>
  <inkml:trace contextRef="#ctx0" brushRef="#br0" timeOffset="209242.8421">10902 10778 0 0,'0'0'26'16,"0"0"8"-16,4 114-10 16,-4-66 5-16,0 2-1 15,-2 1 6-15,-2-5-4 16,4-2-10-16,0-4-19 15,0-2 9-15,0-4-5 16,-4 4-5-16,-15-4-29 16,-12 2-107-16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29:47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 17079 6 0,'0'0'44'0,"0"0"-18"16,0 0-16-16,0 0 14 16,0 0-11-16,0 0-4 0,0 0-5 15,-16-5-3-15,14 5-2 16,-2 0 0-16,1 0-15 15,-1 0-10-15,-1 0-19 16,3 0-3-16</inkml:trace>
  <inkml:trace contextRef="#ctx0" brushRef="#br0" timeOffset="883.5862">129 17079 10 0,'-45'-5'56'0,"45"5"-3"15,0 0-21-15,0 0 14 16,0 0-6-16,0 0-10 15,0 0-5-15,0 0-12 0,0 0-11 16,0 0-1 0,0 0 1-16,3 5-2 0,12 5 17 15,3 4-7-15,4-2 10 16,2-3-9-16,5 0 5 16,6 0 8-16,0 0-2 15,3-6 0-15,1 4-15 16,0-3-4-16,3 0 7 15,2 0-8-15,1-4 26 16,4 4-16-16,-2-4-7 16,5 0-4-16,12 0 19 15,5 0-18-15,7 0 17 16,2 0-18-16,-9 0 1 16,5 0 6-16,-6 0-7 15,-3 0 1-15,5 0-2 0,-4 0 5 16,-3 0-2-16,4 0 0 15,-5 0 0-15,0-4 3 16,3 4-5-16,-3-4 3 16,3 4-4-16,-5-4 7 15,-2 0-9-15,-2-1 2 16,-5 3 0-16,1-1 0 16,-1-1 5-16,-2 4-5 15,-1-5 0-15,4 0 0 16,0 5-1-16,-1-4 1 15,4-1 0-15,3 5 3 16,10-4-3-16,5 4 0 0,-2-4-2 16,-1 4 8-16,-13 0-15 15,-4 0 11-15,-1 0-2 16,2 0 0-16,-6 0 4 16,8 0-4-16,2-1 0 15,0-3 1-15,9 4-1 16,2-4 0-16,3-1 0 15,3 2 0-15,-1-2 1 16,-3 0 0-16,0 1-1 16,-3-1-1-16,-4 1-5 15,-6 3 5-15,-9-4 1 16,-4 5-2-16,-3-4 8 16,-2 4-6-16,7-4 0 0,7 4 2 15,2-4-6-15,6 0 6 16,-2 3-2-16,-5 1 0 15,-6 0 1-15,-11-5-4 16,-9 5 3-16,-6-4 0 16,-13 4 7-16,0 0-7 15,-8 0 21-15,0 0 27 16,1 0-28-16,-3-3-4 16,2 3-15-16,-2 0 2 15,0 0 2-15,0 0-5 16,0 0-3-16,0 0 1 15,0 0-30-15,0 0-2 0,0 0-40 16,0 0-91-16,0 0-108 16</inkml:trace>
  <inkml:trace contextRef="#ctx0" brushRef="#br0" timeOffset="34038.3162">5407 13413 323 0,'0'0'79'0,"0"0"-48"0,0 0 9 15,0 0 48-15,0 0-35 16,0 0-31-16,0 0 12 15,-15 0-20-15,15 0 5 16,0 0-13-16,0 0 0 16,0 0-12-16,0 0 6 15,0 0-27-15,0 0 18 16,7 0-4-16,12 0 10 16,20 2-3-16,19 4 12 15,17 3 0-15,21 6-6 16,11 2 0-16,9 0-1 15,13 0 1-15,14-10 0 0,7-7-3 16,4 0-8 0,-3-7-1-16,-15-16-10 0,-16 0 14 15,-24 3-2-15,-34 11 12 16,-29 6-2-16,-19 3 15 16,-9 0 9-16,-5 0 35 15,0 0-32-15,0 0-21 16,0 3 11-16,0 1-16 15,0-2-1-15,0 1 0 16,-11-3-2-16,-3 0-5 16,-9-5 2-16,0-7-2 15,-4 0-5-15,-2 0 12 16,4 4-6-16,5-1 4 16,9 6-1-16,7 1-4 15,4 2 6-15,0 0-35 0,0-2 14 16,0 2-15-16,4 0 2 15,16 0 26-15,11 2 9 16,7 10 0-16,2 0 0 16,-2-2 2-16,-7 0 2 15,-7 0-2-15,-1-1-2 16,-10-4 7-16,-3-1-3 16,-6 0 1-16,-4-4-5 15,0 2 0-15,0 3-4 16,0 7 3-16,-9 11 1 0,-22 7 28 15,-16 4-5 1,-13-1 0-16,2-1-23 0,9-6-8 16,8-4-9-16,19-2-67 15,13-11-79-15,9-6-182 16</inkml:trace>
  <inkml:trace contextRef="#ctx0" brushRef="#br0" timeOffset="35961.1784">19908 10355 287 0,'0'0'26'16,"0"0"-24"-16,0 0-2 16,0 0 37-16,0 0 32 15,0 0-51-15,0 0-3 16,0 28 46-16,0-28-15 15,-6 0-8-15,-10 0-9 16,-7 0-28-16,4 0 14 16,3-4-15-16,5-15-11 15,9-2 11-15,2-4-51 16,0-2 48-16,15 3-1 0,10 1-4 16,8 5 3-16,5 6 5 15,2 9 0-15,0 3-3 16,-4 0 3-16,-5 5 0 15,-9 19-1-15,-9 13 8 16,-5 9-7-16,-8 7 2 16,0 10-1-16,-27 1 31 15,-11-3-29-15,-13-7 18 16,-7-6-1-16,-5-10-16 16,3-8 3-16,8-8-7 15,17-7-41-15,20-12-95 16,15-3-331-16</inkml:trace>
  <inkml:trace contextRef="#ctx0" brushRef="#br0" timeOffset="36856.3961">20523 10128 342 0,'0'0'111'0,"0"0"-110"0,0 0 30 16,0 0 50-16,0 0-61 16,0 0-20-16,-4 4-7 15,-23 14 7-15,-8 5 24 16,-7-6-7-16,-3 0-15 16,3-7 11-16,8-5-13 15,9-5-5-15,14 2 5 16,4-2 0-16,7 0 6 15,0 0-6-15,0 0 4 16,0 0-10-16,0 0 3 16,0 0 2-16,16 7-1 15,6 5 0-15,7 6 0 16,-2 6 2-16,-5 10 0 0,-9 7-8 16,-5 14 11-16,-8 9-3 15,0 7 0-15,-21-6-4 16,-10 0-3-1,2-13 7-15,9-14-12 0,7-10 3 16,6-12-33-16,7-11 2 16,0-2-25-16,0-3 52 15,0 0 13-15,15-20 0 16,17-12 2-16,7-3 11 16,13-8-10-16,4 5 6 15,-2 6 8-15,-1 6-13 16,-6 12 19-16,-12 5-15 15,-12 9-6-15,-7 0 8 16,-5 0-6-16,-5 19-4 0,-2 11 18 16,-4 8-2-16,0 2 24 15,0 0-20-15,-4 0-5 16,-16-2 7-16,-6-5-12 16,-13-4-4-16,-9 0-6 15,-13-8 0-15,-8-1-2 16,-4-6-23-16,6-7-106 15,13-7-257-15</inkml:trace>
  <inkml:trace contextRef="#ctx0" brushRef="#br0" timeOffset="40972.9753">19815 8153 51 0,'0'0'83'0,"0"0"-54"16,0 0 46-16,0 0-12 16,0 0 23-16,0 0-30 15,0 0-10-15,-34-46 3 16,34 42-19-16,0 0-22 16,0 4 19-16,0 0-23 15,0 0-1-15,0 0-3 16,0 0-17-16,0 0-2 0,0 20-20 15,0 8 35-15,15 12-1 16,6 2 5-16,6 3 0 16,6-1-7-16,9-2 7 15,18 0 0-15,21 0 1 16,23 0 0-16,37 3 16 16,26-2-16-16,15-2 0 15,22-4-1-15,5-7 5 16,7-1-6-16,12-7 1 15,-7-2-2-15,-7-3 0 16,-13-2 0-16,-24-7 2 16,-16-2-7-16,-23-6 15 15,-18 0-12-15,-14 0 4 16,-11 0 0-16,-8 0 2 16,-16-12-2-16,-10 0 0 0,-14 0 1 15,-14 0 6-15,-11 1-5 16,-6 6-2-16,-7 1 1 15,-3 4 0-15,-1-2-1 16,4 2 0-16,0 0-1 16,-1 0 7-16,2-3-6 15,3 1 0-15,3-1 1 16,1-3 10-16,3-2-11 16,3-1 9-16,2-3 3 15,-2 1-6-15,6-1-1 16,-2-1-4-16,4 1-1 15,-4-2 10-15,5 3-7 0,-8-1-1 16,-3 1 13 0,-6 1-10-16,-7 2 14 0,0 2-19 15,-6 4 0-15,0 2-7 16,-2 0 7-16,0 0-16 16,0 0-5-16,0 0-40 15,0 0-12-15,0 6-32 16,0 8-27-16,-16-4-103 15</inkml:trace>
  <inkml:trace contextRef="#ctx0" brushRef="#br0" timeOffset="57786.7707">2106 9421 4 0,'0'0'0'0,"0"0"0"15,0 0-1-15,0 0-2 16</inkml:trace>
  <inkml:trace contextRef="#ctx0" brushRef="#br0" timeOffset="60063.1083">1903 9242 87 0,'0'0'111'16,"0"0"-52"-16,0 0-12 15,0 0-12-15,0 0 3 0,0 0 5 16,0-7-42 0,0 7-1-16,0 0 0 0,0 0-14 15,5 3 14-15,3 13 0 16,3 2 0-16,5 6 12 15,-3 2-4-15,1 8-6 16,-3 7 8-16,-5 6-7 16,2 15 4-16,-6 1-4 15,0 4 1-15,-2 6 7 16,0-5-7-16,0 1-1 16,2 1 3-16,0-4-1 15,-2-2-2-15,3-4 4 16,-3-2-5-16,0-3 2 15,2-4-4-15,-2 4 0 16,0 5 1-16,0 2-1 16,0 1-1-16,0-2 1 15,0-6 0-15,2-1-1 0,4-4 1 16,6-6-5 0,-3-6 3-16,-1-8 0 0,2-4-2 15,-6-6 4-15,1-2 0 16,-5-2 0-16,0 1 0 15,0 2 0-15,0 4-1 16,2 2 4-16,2 4-4 16,3-3 1-16,0 0-19 15,4-6 0-15,-2-5 6 16,0-2 9-16,-2-3-1 16,-5-2 5-16,2-2 0 15,0 3 0-15,3-4 0 0,2 4-7 16,2 0 7-16,0 1-5 15,5 0 4-15,2 0-14 16,0 0 12-16,2-2 1 16,-3-4 1-16,1 2 1 15,1-2 1-15,-4-2 6 16,5 0 14-16,5-2-9 16,10 0 14-16,18 0-14 15,15 0-11-15,11 0 12 16,11-11-13-16,-8-2 1 15,-3 3 4-15,-17 1-4 16,-7 2-1-16,-3 1 0 0,-1-1 0 16,3 2 14-16,-1 1-13 15,3-4 1-15,6-1 8 16,10-2-10-16,1-1 3 16,-2 2-3-16,-3 0 0 15,-18 4 1-15,-9 0-1 16,-7 3 0-16,-3-2 2 15,-2-1 2-15,2 3-4 16,4-4 0-16,3 1 3 16,2-4-3-16,3 1 4 15,-6-4-4-15,-3 3 2 16,-5-1 3-16,-4 4-2 16,-5 1-2-16,-7 0 2 0,0-1 7 15,-6 4 3 1,-2 1 2-16,-5 2 5 0,0 0-16 15,0 0 20-15,0 0 2 16,0 0-20-16,0 0 11 16,0 0-5-16,0 0 10 15,0 0 13-15,0 0-15 16,0-5 7-16,0 1-7 16,0-7-11-16,0-1-9 15,0-5-6-15,0-1 6 16,0-2 0-16,0-6-14 15,0-6 12-15,2-6 0 16,0-8-5-16,4-6 1 0,-1-6 2 16,2-5 4-16,2-5-3 15,-1-6-2-15,1-2 0 16,5-4-2-16,1 0-21 16,3 1 24-16,-3 1-20 15,-7 4 23-15,-8 4-2 16,0 3 1-16,0 9 2 15,-12 7 0-15,-1 3 1 16,2 7 13-16,-3 1-13 16,6-2-1-16,-4 2 0 15,3-2 4-15,1 1-7 16,-1 4 3-16,-3 0-1 0,4-3-7 16,-1 6 8-1,-1 2 0-15,4 4 1 0,2 12 4 16,-1 0-3-16,-1 4-2 15,4 2 1-15,-1 0-2 16,0 6 1-16,3 0 0 16,-2 0-2-16,0 0 4 15,0 1-3-15,0 0 1 16,0-3-1-16,-3 2-5 16,1 0 6-16,-3-3 0 15,2 5-2-15,-5-1 1 16,-7 3 0-16,-8 0-17 15,-18 0-5-15,-11 12 11 16,-6 2 1-16,-1 1 8 16,-1 0-2-16,0-3 4 0,-5 0 1 15,0-5 1-15,-1 4 1 16,-2-5 1-16,-1 2-3 16,0-1 0-16,-3 2-2 15,5 3 1-15,-2 1-7 16,1 2 4-16,8-1-8 15,-3 2 5-15,1-2-13 16,1-1 2-16,-3-3 8 16,5-5-8-16,10 1 14 15,1-3-11-15,6-3 3 16,0 0 9-16,1 0-2 16,10 0 5-16,6 0 0 0,12 0 5 15,3 0-2-15,8 0 3 16,4 0-5-16,-2 0 12 15,2 0-8-15,0 0 2 16,0 0 2-16,0 0-5 16,-3 0-3-16,-3 0-1 15,0 0-14-15,-8 0 1 16,-4 0-9-16,-4 0 1 16,-3 0 2-16,-2 0 6 15,3 0 13-15,0 0 1 16,1 0 2-16,7 0 5 15,3 0-8-15,1 0 9 16,8 0-3-16,0 0-1 0,2 0-2 16,2 0 0-16,-3 0-1 15,1 0 1-15,0 0-3 16,0 0 0-16,-4 0-1 16,-4 0 4-16,1-3-3 15,-1 1 0-15,-2 0 0 16,-1 0-3-16,-1 2 3 15,5-1 0-15,1-1 6 16,3 2-4-16,3-2 7 16,2 2-9-16,0 0-3 15,0 0 2-15,0 0-31 16,0 0-22-16,0 0-56 0,0 9-28 16,2 4 11-1</inkml:trace>
  <inkml:trace contextRef="#ctx0" brushRef="#br0" timeOffset="108201.5653">27189 12388 134 0,'0'0'84'16,"0"0"-35"-16,0 0 22 16,0 0 28-16,0 0-42 15,0 0-31-15,0 0 13 16,0 0-23-16,0 4 15 15,0-4-24-15,0 0-3 16,0 0-8-16,0 0 1 0,0 0-4 16,0 3 3-16,0-1-8 15,0 3 8-15,6 3 3 16,12 0 0-16,4 3 1 16,5-1 0-16,6-1 0 15,8 3 19-15,5 0-9 16,12 3 10-16,13 1-7 15,12 2-8-15,9-2 11 16,1 2-15-16,3 2 0 16,5 1 9-16,5 4-2 15,8 1-1-15,5 0 13 16,-1 1-20-16,-3 2 11 16,-1-3-11-16,-2-2 0 15,-4-4-1-15,0-3 4 16,-1-5-3-16,4-1 0 0,-1-4 5 15,0-3-4-15,-4-4-1 16,-13 0 0-16,-1 0-2 16,-7 0 5-16,-6 0-3 15,2 0 0-15,-7 0 3 16,-3 0-8-16,0 0 5 16,1 0-16-16,-1 8 10 15,-2-2-20-15,-5 4 16 16,1-3 4-16,2 3-2 15,0 0-1-15,0 2 9 16,-3-2-11-16,-1 1 9 16,-3-4-23-16,-2 0 7 15,-2 1 2-15,0-2 6 0,-3-2 5 16,0 1-3-16,3-5 4 16,0 0-6-16,4 0 6 15,2 0-24-15,3 0 1 16,2 0-1-16,0 0 24 15,-4 0-3-15,-8 0 7 16,-2 0 5-16,-3 0-2 16,-6 0 1-16,1 0 6 15,-3 0 1-15,1 0 12 16,1 0-15-16,3 0 0 16,2 0 8-16,0 0-14 15,-5 0 2-15,-5-9 8 16,-6 3-4-16,-2-2 10 15,1 1-5-15,1 2-12 0,2-1 4 16,3-1-1-16,0 0-4 16,-2-1 0-16,-5 1 4 15,3-1-4-15,-10 3 0 16,0-4 0-16,1 2 30 16,-5 0-19-16,-3 0 4 15,2 3-1-15,-3-4-12 16,-3-1 13-16,5 2-13 15,-3-4 2-15,1 3 11 16,-7 1-12-16,-3 2 16 0,-4 5 18 16,-2 0-25-1,0 0 5-15,0 0-17 0,0 0 1 16,0 0-9-16,0 0-6 16,0 0-51-16,0 0-86 15,0-2-188-15</inkml:trace>
  <inkml:trace contextRef="#ctx0" brushRef="#br0" timeOffset="115132.6499">32503 7897 423 0,'0'0'53'0,"0"0"8"15,0 0 68-15,0 0-51 16,0 0-37-16,0 0-5 0,0 0-21 16,7-11 26-1,-7 11-13-15,0 0-21 0,2 0 33 16,-2 0-23-16,0 0 3 16,0 0 6-16,0 0-22 15,0 0 1-15,0 0-5 16,0 0-12-16,0 0 4 15,0 0-12-15,4 2-3 16,5 17 22-16,0 5 2 16,2 2 9-16,-2 2-10 15,2 0 3-15,-2-2 5 16,0-4-8-16,-2-2 0 16,0-2-4-16,-3-4 6 15,-2-3-5-15,0-4 0 16,3-2-26-16,1 0 25 0,4-1-35 15,-8 4-34-15,9 2-32 16,-3 2-95-16,0-2-188 16</inkml:trace>
  <inkml:trace contextRef="#ctx0" brushRef="#br0" timeOffset="115949.7035">32599 9029 178 0,'0'0'53'16,"0"0"-48"-16,0 0 52 15,0 0-2-15,0 0-34 16,-137 0 17-16,95 3-4 0,-2-3 12 16,-1 0-1-1,-4 0-25-15,-4-7 8 0,-1-12-27 16,-4-9 6-16,-2-6 5 16,4-3-10-16,8 2 17 15,9 0 36-15,15 3-8 16,10 2-2-16,6-1-45 15,8 4 10-15,0-1-10 16,2 0-14-16,29-1 7 16,13 1-22-16,16-2-12 15,12 8 17-15,4 4-51 16,2 10 35-16,-3 8 1 16,-3 0 27-16,-5 2 7 15,-9 22 0-15,-12 10-6 16,-7 8 10-16,-13 6-8 0,-4 5 9 15,-3-5 0-15,-9-2 0 16,-3-4 5-16,-5-8 0 16,-2-3 13-16,0-8 16 15,0 0-31-15,-13-2 13 16,-16-1-16-16,-15-1-5 16,-8-5-37-16,-6-7-129 15,7-3-158-15</inkml:trace>
  <inkml:trace contextRef="#ctx0" brushRef="#br0" timeOffset="123164.7835">29299 10822 31 0,'0'0'35'15,"0"0"-3"-15,0 0 27 16,0 0-7-16,0 0 8 16,0 0 7-16,0 0-35 15,0-29-24-15,0 29-8 16,0-3-13-16,0 3 12 16,0 0-19-16,0 0-1 0,0 0 8 15,0 0-9-15,0-2 22 16,0-2-1-16,0-2-8 15,0 2 7-15,0 2 4 16,-2 0 2-16,2 0 17 16,0 2-10-16,0 0 13 15,0 0-15-15,0 0-4 16,0 0-10-16,0 0 4 16,0 0-11-16,0 0 10 15,0 2-4-15,0 16 6 16,4 4 9-16,3 10-6 15,3 8 27-15,-2 4-6 16,6 5-20-16,-3 1 0 0,4-2 2 16,1-2-6-1,-3-2 0-15,1-4 0 0,-3-5 2 16,1-6-2-16,-6-3 0 16,0-1-4-16,-1-4 5 15,1 4-1-15,4 1 0 16,-4 0 3-16,3 2-7 15,-3-1 4-15,2-4 0 16,-2 0 0-16,-1-6 2 16,-1-3-2-16,0 2 0 15,1-4 2-15,2 2-6 16,-3-3 4-16,3 2 0 16,-3-5-5-16,0 3 8 15,4-4-3-15,-6 1 0 0,0 0 2 16,-2 0-6-16,0 0 4 15,2-1 0-15,-2 0-5 16,3 1 12-16,-1 1-7 16,0-4 0-16,0-1 3 15,2 1-11-15,1-1 8 16,-1-3 0-16,3 3-4 16,0-1 10-16,2 1-5 15,-1-2-1-15,2 0 4 16,-2 1-3-16,1 4-1 15,5-1 0-15,1-1-2 16,3 2 8-16,7-4-6 16,0 2 0-16,1-2 3 0,3 0-5 15,0-2 2-15,-3 2 0 16,1-1-1-16,-2 0 7 16,0 0-6-16,2 0 0 15,2-2 1-15,2 0-2 16,-2 0 1-16,-3 0 0 15,3 0 0-15,-7 0 2 16,-1 0-2-16,-8 0 0 16,-5 0 5-16,-2 0-6 15,-4 0 3-15,0 0-2 16,-2 0 7-16,0 0-3 16,0 0-2-16,0 0 0 15,0 0 2-15,0 0 11 16,0 0-7-16,0 0 18 0,0 0 14 15,0 0-25-15,0 0 5 16,0 0-6-16,0-2-13 16,0 0 18-16,0 0-17 15,0 0-2-15,0 2 0 16,0 0 7-16,0 0-7 16,0 0 0-16,0-3 2 15,0 2 2-15,0 1-4 16,0 0 0-16,0 0-1 15,0 0-1-15,0 0 2 16,0 0-7-16,0 0-9 0,0 0 12 16,0 0-13-16,0 0-22 15,0-3-35-15,0 2-86 16</inkml:trace>
  <inkml:trace contextRef="#ctx0" brushRef="#br0" timeOffset="124550.9785">29787 10735 6 0,'0'0'32'16,"0"0"-9"-16,0 0-18 15,114-14 8-15,-82 11-13 16,1 3 7-16,0-3 2 16,1 3-4-16,-3 0 8 15,-2 0 0-15,-2 0-2 16,-5 0 24-16,-1 0-20 15,-8 3-9-15,-5 0-6 16,0 0 2-16,-2 1-2 16,-2 3 0-16,1-2 3 0,1 4-7 15,-2 3 9-15,4 7-5 16,-4 6 4-16,1 6-1 16,-5 10 0-16,0 4-3 15,0 4-22-15,0 5-9 16,0-1 4-16,0 2 17 15,0-1 10-15,0-6-19 16,2-8 19-16,6-5 0 16,2-8 0-16,3 0 4 15,3-1-3-15,-3-2 0 16,0-1-1-16,-1 2 3 16,-6-2-6-16,-4 2 0 0,-2-3-12 15,0 1 7-15,0 0-5 16,0 0 13-16,0-2 7 15,0-1-6-15,5-2 2 16,1-2-3-16,-1-2 1 16,0-4 0-16,-3-2-1 15,0-2 0-15,-2-2-1 16,0-1-15-16,0-2-11 16</inkml:trace>
  <inkml:trace contextRef="#ctx0" brushRef="#br0" timeOffset="124867.4997">30312 11765 29 0,'0'0'34'16,"0"0"-31"-16,0 0 13 15,0 0 14-15,0 0 12 16,0 0-5-16,-143 10-22 15,105-6-8-15,-5-3 0 16,6 6 11-16,-1-3 10 16,3-2-12-16,2-2-5 15,5 0-6-15,4 0-3 16,3 0-4-16,3 0 2 0,5 0-11 16,2 0-3-16,0 0-21 15,4 0 26-15,3 0-11 16,2 0-30-16,0 0 6 15,-1 0-5-15,1 0-17 16</inkml:trace>
  <inkml:trace contextRef="#ctx0" brushRef="#br0" timeOffset="125683.7693">29924 10718 13 0,'0'0'9'0,"0"0"-8"16,0 0 19-16,0 0 0 15,0 0-16-15,0 0 7 16,-83 12 16-16,70-12 7 16,1 0 34-16,2 0-24 15,-4 0-25-15,-1 0-12 16,-10 5-7-16,-6 2 0 0,-9 0-7 16,-5 0-26-1,-1-3 7-15,-4-3-31 0,4-1 25 16,-1 0 25-16,2 0-5 15,5 0 12-15,6 0 17 16,7 0 5-16,10 0 16 16,8 0-25-16,6 0-8 15,1 0-5-15,0 0-26 16,2 0-4-16,0 11-9 16,0-3-22-16</inkml:trace>
  <inkml:trace contextRef="#ctx0" brushRef="#br0" timeOffset="136265.8669">28250 8935 36 0,'0'0'50'0,"0"0"-32"16,0 0 7-16,0 0 28 15,0 0-19-15,0 0-34 16,0 0 7-16,2-3-7 16,-2 3 16-16,0 0 8 15,0 0-5-15,0 0 11 0,0 0-12 16,2 0-4 0,-2 0-1-16,0 0-13 0,0 0 0 15,0 0-4-15,0 0 12 16,0 0-8-16,2 3 1 15,-2 11 5-15,0 8 15 16,0 13-7-16,0 15 26 16,-8 12 14-16,-10 9-45 15,-3 1 19-15,8-5-17 16,1-5-8-16,8-12 0 16,4-7-3-16,0-9 0 15,0-8-2-15,0-5 8 16,0-2-7-16,0-5 1 15,0-1 0-15,-2-1-2 0,2-3 2 16,0-1 0 0,0 0 0-16,0 1 7 0,0-4-11 15,0 2 4-15,0-4 0 16,0 1-4-16,0 3 4 16,0-4 0-16,0-1-2 15,2 2 9-15,-2-1-10 16,2 4 3-16,-2-3 0 15,2-2-6-15,2 2 3 16,0-1-3-16,2 0 5 16,7 1-4-16,6 1 5 15,3 2 0-15,7 0 0 16,7 0 0-16,3 2 0 16,9-2 0-16,8 2-1 15,4 0 7-15,7-1-6 0,-1 1 0 16,1-4-6-16,-5 3-5 15,-2-1 10-15,-4 0-5 16,-8 1 2-16,-6-1 6 16,-7-1-4-16,1-3 2 15,-5 2 0-15,0-3-2 16,-6 2 2-16,-3-4 0 16,-7 0 0-16,-1 1 6 15,-3-1-6-15,-7 0 0 16,2 0 0-16,-6 0-1 15,2 0 3-15,-2 0-2 16,0 0 7-16,0 0-4 0,0 0 13 16,0 0-4-16,0 0 2 15,4 0 22-15,-2-15-30 16,3-6-4-16,1 2 19 16,-4-3-19-16,2-2 7 15,2-1-9-15,-4-3 1 16,-2-2-6-16,0-2 9 15,0-3-4-15,0-6 0 16,0-1-8-16,0-6 7 16,0-3-10-16,0 4 11 15,0-2-5-15,0 5 5 16,0 3 0-16,0 0-1 16,0 4 2-16,-2 6-4 0,-1 4 3 15,0 3 0 1,1 5 8-16,0 4-6 0,0 3 7 15,2 5-7-15,-2 0 8 16,2 4-12-16,-2-2 2 16,2 3 0-16,0 0-2 15,-2-2 4-15,2 3-2 16,-3-2 1-16,1-1 8 16,0-2-4-16,-2 1-5 15,2-2 0-15,-2 1 9 16,2 0-4-16,0 2-3 15,0 0 10-15,2 3-9 0,-2 1 23 16,2 0-9 0,-2 0-11-16,-1 0 12 0,-3-3-18 15,-6 3 0-15,-5-4 1 16,-8 2 11-16,-4-2-9 16,-6 0-3-16,-10 1 0 15,-2-2 4-15,-6 1-4 16,-1-1 0-16,-2-2-1 15,1 2 10-15,-3-2-10 16,0 3 1-16,2 3 0 16,5 1 0-16,2 0 3 15,2 0-3-15,7 0 0 16,9 0 3-16,13 0-8 16,9 0 5-16,7 0 0 15,2 0 1-15,0 0 6 16,0 0-7-16,-4 0 4 0,-8 0 4 15,-3 0-11-15,-4-5 3 16,2 1 0-16,3 2-6 16,6 2 10-16,3 0-4 15,3 0 0-15,0 0 1 16,2 0-7-16,0 0 6 16,0 0-3-16,0 0-8 15,0 0-2-15,0 0-1 16,0 0 7-16,0 0-18 15,0 0 14-15,0 0-42 16,4 0-29-16,7 12 44 0,3 6-129 16,-5-2-125-16</inkml:trace>
  <inkml:trace contextRef="#ctx0" brushRef="#br0" timeOffset="138499.6859">32819 10555 270 0,'0'0'126'0,"0"0"-17"16,0 0-15-16,0 0-20 16,0 0 15-16,0 0-40 15,-2-31-21-15,2 31-25 16,0 0 8-16,0 0-20 15,0 0 9-15,0 0-24 16,0 29 17-16,0 17-3 16,0 21 10-16,0 9 0 15,9 8 13-15,5 0-14 16,-1 0 1-16,5-2 0 16,9-3-4-16,-3-3 9 0,4-6-5 15,1-2 0 1,-4-3 8-16,-7-2-9 0,-5 0 1 15,-5 1-2-15,-8-6-12 16,2-3 14-16,0-12 0 16,0-9 0-16,5-5-21 15,-1-7 20-15,3-8-15 16,-2-4-5-16,2-4 21 16,-5-3-20-16,-2-3 18 15,3 0-3-15,-3 0 10 16,7 0-2-16,7 0-3 15,2-15 2-15,1-8 4 0,4 0 0 16,-5-3-4-16,-1-9-2 16,4-2-4-16,-1-6 1 15,-3-3 3-15,4 6 0 16,-8 5-1-16,1 6 10 16,-8 13-9-16,-2 8 6 15,1 4-1-15,-5 4 14 16,0-1-19-16,0 1-4 15,0 0-5-15,0 0-1 16,0 3-9-16,0 25-1 16,-7 18 17-16,-13 10 3 15,-4 6 0-15,-1 2 0 16,-2-7 12-16,5-5-6 16,5-7-6-16,-6-11 0 15,9-10 7-15,6-11-12 0,1-6 5 16,5-5 0-16,0-2 9 15,-5 0-9-15,-11 0 17 16,-15-14 11-16,-17-15-19 16,-10-8 6-16,2-4-15 15,5-2 4-15,8-2 9 16,10 7-7-16,8 5 10 16,12 8 12-16,3 9-15 15,8 6-3-15,4 3-10 16,0 6-17-16,0 1 0 15,0 0-55-15,0 0-15 16,0 0-93-16,0 2-155 0</inkml:trace>
  <inkml:trace contextRef="#ctx0" brushRef="#br0" timeOffset="147843.3127">3118 10138 75 0,'0'0'37'0,"0"0"-34"15,0 0 5-15,0 0 45 16,0 0-15-16,0 0 4 15,0 0 3-15,0-20-8 16,0 20 12-16,0-1-9 16,0 1-20-16,0-2 2 15,0 0-22-15,0 2 0 16,3 0-3-16,1 0 3 0,-4-3 0 16,2 3 0-1,4-6-12-15,8-2 10 0,6-6-3 16,9-6 5-16,9-6-1 15,4-6 7-15,8-7-6 16,0 1 0-16,2-6 4 16,2 3 3-16,-4 0-7 15,4 3 0-15,2 1-2 16,0 5 7-16,0 1-5 16,6-3 0-16,5 0 3 15,4-2-10-15,7 0 7 16,7-1 0-16,9 1 1 15,8 2 4-15,7-1-5 16,2-4 0-16,5 2 0 0,5-4-5 16,8-1 5-16,5 0 0 15,4-5-3-15,-4 4 4 16,-1-4-1-16,-4 1 0 16,-1 4 2-16,4-2-2 15,5 2 0-15,10 4 0 16,7 1-5-16,5 1 8 15,2 2-3-15,-1-1 0 16,3 0 2-16,-1 1-9 16,-1 0 7-16,-1 0 0 15,-1 0 0-15,3 2 5 0,4-1-5 16,-2 2 0 0,3 4 0-16,1-4-6 0,-6 3 6 15,4-2 0-15,-2 1-1 16,-1 4 6-16,-2-4-3 15,1 3-2-15,10 0 0 16,4 0-6-16,7 0 6 16,6 0 0-16,-2-2-3 15,5 2 6-15,-2-2-3 16,-1 2 0-16,-6-1 4 16,2 1-5-16,2 1 1 15,-4-1 0-15,0-1-4 16,-7 1 9-16,-4 2-5 15,-1 2 0-15,-3 1 3 0,-4 4-9 16,-1 1 6 0,-2 0 0-16,3 2 0 0,2-1 7 15,-4 2-7-15,-2 0 0 16,-8 1 0-16,-7 0 4 16,0 3 1-16,-4-4-4 15,-1 4 13-15,1-3-10 16,-2 1 4-16,0-1-1 15,4 2-5-15,4 3 4 16,2-4-6-16,2 4 0 16,1-5-1-16,-3-1 2 15,-1 3-1-15,-3 1 0 16,-7 0 1-16,-9 5-2 0,-4-1 2 16,-7-1-1-1,3-1 0-15,6 2 4 0,4 0-4 16,10-1 0-16,2 2 7 15,3-4-15-15,6 2 8 16,4-2 0-16,2 0-1 16,-2 0 8-16,-2 0-9 15,-9 0 2-15,-9 0 0 16,-4-4-1-16,-3 2 1 16,2-3 0-16,1 1-1 15,6-1 5-15,7 1-4 16,7 0 0-16,8 2 0 15,0 4-3-15,-1 6 3 16,-3 0 0-16,-6 0-1 0,-1 0 5 16,-5 0-6-16,1 0 2 15,-2 6 0-15,2 0-1 16,7 2 1-16,2 4 0 16,8 2-3-16,10 4 9 15,6 3-6-15,3 0 0 16,6 1 1-16,7 2-6 15,-1-2 6-15,8 0-1 16,-2-3 0-16,-10-2-1 16,1 0 1-16,-10 0 0 15,-4 2 2-15,1-4-5 16,6 2 5-16,6-1-2 0,4-2 0 16,6 2 3-16,-3 0-5 15,-2-2 2-15,4 0 0 16,-1 2-3-16,-8 1 3 15,3 4 0-15,-2-3-1 16,-5 0 8-16,2 0-8 16,-2 2 1-16,-7-2 0 15,-5 7-4-15,-9-1 4 16,-6 2 0-16,-13 2 0 16,-5 2 8-16,1 3-10 15,-1 2 2-15,-2 0 0 16,-6 0-5-16,-19 2 5 15,-21-3 0-15,-18-3 4 0,-18-3 0 16,-12-1 1-16,-11-1 13 16,0 3-11-16,1 4 12 15,-1 4-19-15,8 2 0 16,-3 1 3-16,-1-3 3 16,-1-6-1-16,-4-4-5 15,-6-4 0-15,3 0-4 16,0 3 10-16,4 1-6 15,6 5 15-15,-2 1-14 16,-3-3 11-16,-1-4-12 16,-6-2 2-16,-2-7 1 15,-6 0-1-15,-1-3-2 0,1-1 13 16,-4 1-11 0,-1-2 7-16,1 1-9 0,-5-1 2 15,2-2-4-15,-5-1 2 16,-1-4 0-16,-4-1-3 15,0-4 12-15,-2 0-5 16,0 0 11-16,0 0 0 16,0 0 38-16,0 0-12 15,0-2-13-15,-4-16-24 16,-11-2 7-16,1-5-11 16,-1-4 0-16,-1-2 0 15,1-2-5-15,1-4 4 16,3 4 1-16,0 0 0 15,-3 5 1-15,8 6-1 16,-3 7 0-16,4 3 1 0,5 3-7 16,-4 6 6-16,2 0 0 15,-1 1 0-15,3 2 4 16,0 0-10-16,0 0 6 16,0 0-16-16,-2 0 14 15,2 0-30-15,0 17-13 16,0 14 32-16,0 13 9 15,0 6 4-15,14 3 0 16,3-4 1-16,4-8-9 16,-2-7 8-16,6-5 0 15,-3-6 0-15,-3-7 3 16,-2 1-3-16,-8-10 0 0,0 0 0 16,-7-3-4-16,1-4 4 15,-3 1 0-15,0-1-2 16,0 3 7-16,0-2-7 15,0 1 2-15,0 0 0 16,0-2-4-16,0 0 4 16,0 0 0-16,-21 2 1 15,-23 0 9-15,-16-2 14 16,-7 0-24-16,7 0 0 16,13 0 1-16,7 0-1 15,9-4-58-15,8 2-51 16,7 2-42-16,14-2-105 15</inkml:trace>
  <inkml:trace contextRef="#ctx0" brushRef="#br0" timeOffset="155011.8245">32813 8358 20 0,'0'0'61'0,"0"0"0"15,0 0-4-15,0 0-49 16,0 0 5-16,0 0 17 16,0 0-19-16,131 0 3 0,-102 7-14 15,0 9 2-15,9-2-2 16,0 3 0-16,0 4 0 16,0 2 18-16,-5 1-13 15,2 7-4-15,-3 1 23 16,-3 5-20-16,0 5-6 15,-7 7 2-15,-1 6 0 16,-6 10 2-16,-15 4-1 16,0 6-1-16,-27 3 33 15,-13-4-24-15,-6 1 26 16,-2-2-10-16,-5-1-18 16,2 6 0-16,6-6-4 15,7-2-3-15,14-2 0 16,9 0 3-16,3 2-8 15,3 4 5-15,-5 0 0 0,-1 3 3 16,-3-3 3-16,-4-2-1 16,2 6 0-16,0 5 3 15</inkml:trace>
  <inkml:trace contextRef="#ctx0" brushRef="#br0" timeOffset="156219.8046">32525 12011 0 0,'5'-30'0'0,"-1"-1"0"0,-4-8 0 16,2 0 0-16,3 0 0 16,-1 0 0-16,10 10 0 15,12-1 0-15,15-2 0 16,-31-3 0-16,28 3 0 15,-33 10 0-15,0-44 0 16,-3 15 0-16,4-9 0 16,-1-1 0-16,17 4 0 0,7 1 0 15,13 8 0 1,-28 6 0-16,1 5 0 0,35 20 0 16,-42-35 0-16,3 15 0 15,7-4 0-15,-11 0 0 16,-7-1 0-16,-9 1 0 15,-64 4 0-15,24-1 0 16,49 6 0-16,-7 32 0 16,0-43 0-16,2 36 0 15,-14-1 0-15,3 2 0 16,9 1 0-16,7-10 0 16,5 3 0-16,24 0 0 15,20-5 0-15,31-1 0 16,15-3 0-16,-43 21 0 15,-40-12 0-15,-8 12 0 0,-4 0 0 16,0 0 0 0,-41 0 0-16,-57 0 0 0,18 0 0 15,5-4 0-15,12-5 0 16,7-5 0-16,21 1 0 16,24-4 0-16,1 2 0 15,-3-6 0-15,-27-3 0 16,-13-4 0-16,-30-6 0 15,12 22 0-15,7 2 0 16,10-24 0-16,42 13 0 16,8 4 0-16,-16-3 0 15,17-8 0-15,3 2 0 0,0 24 0 16,0 2 0-16,0-7 0 16,-33 7 0-16,-3 0 0 15,5 0 0-15,23 0 0 16,3 0 0-16,-11 7 0 15,5 0 0-15,5 14 0 16,-1 12 0-16,0-4 0 16,-2 3 0-16,-1-4 0 15,-15-2 0-15,-14-17 0 16,2-4 0-16,-5 13 0 16,17-4 0-16,25-5 0 15,40-8 0-15,51 3 0 16,23 3 0-16,4 5 0 15,-6 15 0-15,-10 1 0 16,-10 0 0-16,-10-2 0 0,-6-1 0 16,-12 1 0-16,-8-2 0 15,-15 2 0-15,-32 2 0 16,-7 4 0-16,11 3 0 16,-13-4 0-16,0-1 0 15,0-7 0-15,-5-23 0 16,-3 0 0-16,8-5 424 15,0 5-177-15,0 0-157 16,0 0-3-16,0 0 18 16,0 0-44-16,0 0 22 15,0-54-24-15,0 54-58 16,0 0-1-16,0 0 0 0,0 0-79 16,0 16-11-16,0 4-15 15,0 4-55-15,-5-10-68 16,-11-14-145-16</inkml:trace>
  <inkml:trace contextRef="#ctx0" brushRef="#br0" timeOffset="157567.761">33000 10461 57 0,'0'0'119'0,"0"0"-29"0,0 0-39 16,0 0-5-16,0 0-37 15,0 0 9-15,27-31 12 16,-27 28-15-16,0 3-1 16,6 0-14-16,12 0-25 15,9 20 21-15,0 9 1 16,4 12 3-16,-9 7-7 15,-4 11 13-15,-1 6-6 16,-7 2 0-16,-4 3 6 16,-3 4 4-16,-3-2-10 15,0 4 0-15,-13-2 1 16,-8-5 3-16,-3 0-4 0,1-4 0 16,-3 2 8-16,-5 9-8 15,0-4 0-15,-10 9 0 16,1-2-4-16,0-6 2 15,4-9-15-15,5-12 16 16,4-8 1-16,3-1-4 16,2 0 4-16,-3 4 0 15,-6-1-3-15,-1-4 3 16,-1-2-12-16,4-10 8 16,4-4-7-16,3-4 6 15,2-1 3-15,0 0 2 16,0 2-8-16,-8-2 6 15,-1 1 2-15,-3-2 0 0,-2 2 4 16,3-5-16-16,7-6 11 16,6-1 1-16,7-8-5 15,4 3 11-15,2-4-6 16,5-1 0-16,0 0 3 16,0 0 0-16,0 0-3 15,0 0 0-15,0 0 10 16,0 0-5-16,0 0 8 15,0 0 4-15,0 0-2 16,0 0 9-16,0-6-24 16,12-3-4-16,3-5 1 15,8-1-12-15,2-5 8 0,4-1-2 16,0-2-4 0,0-3 0-16,-6 4 7 0,0 0 6 15,-3 2 2-15,-5 4 2 16,-5 4-1-16,-1 2 9 15,-5 2-11-15,-2 6 21 16,-2 1-2-16,0 1-8 16,0 0-12-16,0 0-8 15,-6 0-9-15,-23 14 12 16,-11 9 5-16,-5 1 2 16,-2 4-2-16,9-4 0 15,7-4-1-15,9-2 5 16,6-5-4-16,12-1 0 15,1-5 7-15,3 1-6 16,0 1-1-16,0-1 8 0,0 2 17 16,16 1-18-16,6 3 6 15,5 2-13-15,2 3-3 16,4-2-8-16,-6 4-53 16,2 1-69-16,-6-5-5 15</inkml:trace>
  <inkml:trace contextRef="#ctx0" brushRef="#br0" timeOffset="164429.8744">27619 10846 3 0,'0'0'50'16,"0"0"2"-16,0 0-20 15,0 0-24-15,0 0 0 16,0 0-8-16,0 0 4 16,25-24-10-16,-21 20 6 15,7-2-2-15,3-1-4 16,1 0 8-16,5-3-2 16,-5-2 0-16,3 0 2 0,-2 0 1 15,-2 2-3 1,-4 3 0-16,2-2 17 0,1 5-8 15,0-3-7-15,5 4-2 16,5 1-2-16,1-2 1 16,5-1 1-16,5 2 0 15,3-1 6-15,5-1-3 16,10-2 16-16,4 1-13 16,4-1-4-16,0 4 7 15,-6-1-9-15,-1-1 0 16,3 5 5-16,2-2 0 15,2 2-3-15,0 0-2 16,2-1 7-16,5-1-5 16,3 0-1-16,1 2 1 15,0 0 7-15,3 0-9 0,-1 2 0 16,-2 10 0-16,1 1 2 16,-3 2-8-16,2-4 6 15,-3 1 0-15,-6 1-7 16,-6-3 10-16,-10-1-3 15,-4 0 0-15,-1 2 4 16,-3 2-9-16,-1 0 5 16,2 8 0-16,1 4-1 15,6 0 2-15,1 1-1 16,5 1 0-16,-2-1 5 16,6-1-5-16,2 0 0 15,0 0 0-15,5 0 7 16,-5 1-5-16,0 4 0 15,-8 2-2-15,-2 5 0 0,-6 4-7 16,-4 5-7-16,-4 0 5 16,-1-1 2-16,-2-10-5 15,3-2 12-15,1-8 0 16,-2 0 5-16,3 1 15 16,2-2-14-16,2 5-5 15,2 0-2-15,1 0 1 16,-1 5 0-16,-4-5-5 15,-4-4-6-15,-5-2 5 16,-3-2 6-16,1-1 0 16,2 0-2-16,2 0 6 15,2 3-4-15,-1 7 0 16,2 3-4-16,-10 1-22 0,-6-3-103 16</inkml:trace>
  <inkml:trace contextRef="#ctx0" brushRef="#br0" timeOffset="166266.3089">21468 11361 36 0,'0'0'15'16,"0"0"-6"-16,0 0 19 0,0 0-15 15,0 0 8-15,0 0-15 16,21-19 1-16,-6 10 33 16,7-3-22-16,3 1-12 15,2-2 12-15,2 0-16 16,4 2 16-16,5-1-18 16,0 0-9-16,7-2 3 15,-6 2-28-15,-5-4 5 16,-1 3 24-16,-6-1 1 15,0 2 2-15,2 3 2 16,6-3 0-16,6 1 0 16,1 4 5-16,12 0-3 15,0 2 16-15,1 1-12 0,3 1 9 16,-7 3-15 0,1 0 3-16,-6 0-5 0,1 0 2 15,4 0 0-15,3 0-1 16,10 0 4-16,8-3-3 15,6-3 0-15,2-2 3 16,-2 2-9-16,0-3 6 16,3 4 0-16,-4 1-2 15,2 2 5-15,-6 2-3 16,-7 0 0-16,0 0 2 16,-6 4-6-16,-7 10 9 15,-4-2-5-15,-2 1 12 0,0 2-8 16,2-1 11-1,6 2-2-15,5-3-12 0,8 4 6 16,3-2-7-16,-2 0 0 16,-5-1 0-16,-6-3 3 15,-6 2-6-15,0-5 3 16,-6 3 0-16,-1-2 3 16,3 3-3-16,4 5 0 15,0 6 1-15,0 5 5 16,0 9-8-16,-5 2 2 15,-3-2 0-15,1-5-1 16,2 0 1-16,4-4 0 16,7-2 20-16,7-4-16 15,-1 2 17-15,1-3-17 16,-5-4 0-16,-4 3-3 0,-2 1 0 16,-2-1-1-16,0 1 0 15,0-3 1-15,-4 0-4 16,-3-1 0-16,-5-5 1 15,-5-1-9-15,2 2 10 16,-6-3 1-16,-4 5 0 16,1-2 3-16,1 3-4 15,5 1 1-15,2 4 0 16,-1 2-2-16,1-4 2 16,-3 3 0-16,-2-2 0 15,0-4 7-15,-2-1-6 16,0-3-1-16,-4 0 1 0,2-5-3 15,-4 1 2-15,0 0 0 16,4 1-2-16,0-2 8 16,6 4-8-16,1-1 2 15,-3-1 0-15,-4-1-2 16,-5-1 2-16,-3-1 0 16,-4-1-2-16,3 2 5 15,-1-1-3-15,4 2 0 16,1-2 0-16,0 2-3 15,0-2 3-15,1 2 0 16,-4 0-2-16,-1 4-36 16,-4 0-57-16,-7 0-25 15</inkml:trace>
  <inkml:trace contextRef="#ctx0" brushRef="#br0" timeOffset="170640.0009">21796 11569 296 0,'0'0'56'15,"0"0"-19"-15,-15-119 54 16,15 83-46-16,0-2-4 15,0 8 21-15,2 9-32 16,3 10 16-16,-3 8-46 16,-2 3 14-16,2 0-28 15,6 0 6-15,1 0 1 16,5 0-1-16,1 7-7 16,-3 3 7-16,1-1 1 0,3 1 7 15,-3-2-6-15,1-2 6 16,-8-2 0-16,1 0 0 15,-3 0-42-15,0 2-30 16,-4 5-30-16,0 3-110 16,-2-2 13-16</inkml:trace>
  <inkml:trace contextRef="#ctx0" brushRef="#br0" timeOffset="170946.7772">22072 11485 122 0,'0'0'35'0,"0"0"37"0,0 0-32 16,0-116 35 0,0 97-9-16,0 6 2 0,0 11-21 15,0 2-47-15,0 16-11 16,0 31-16-16,7 20 26 15,3 20 0-15,-2 11 1 16,-1 8 0-16,-1 3-1 16,2-3 6-16,-4-6-5 15,2-11 0-15,3-11 4 16,1-11-11-16,3-8-26 16,-1-11-65-16,5-12-38 15,-4-16-17-15</inkml:trace>
  <inkml:trace contextRef="#ctx0" brushRef="#br0" timeOffset="172085.291">1375 12631 115 0,'0'0'59'16,"0"0"48"-16,0 0-27 15,0 0-59-15,0 0 10 16,0 0-2-16,0 0-25 16,0-22-2-16,0 22-2 15,0 0-7-15,4 18 1 16,1 18 11-16,-5 15-5 15,0 19 18-15,-2 15-13 16,-18 22 19-16,-1 4-22 16,4 10 1-16,1-3 2 15,5-14-3-15,5-12-2 16,6-27 0-16,0-16-7 16,8-13 7-16,19-19-42 15,6-8-43-15,3-9 8 16,-3-21-87-16</inkml:trace>
  <inkml:trace contextRef="#ctx0" brushRef="#br0" timeOffset="172625.3381">1248 12854 213 0,'0'0'118'16,"0"0"-32"-16,0 0-79 0,0 0-7 15,0 0-3 1,0 0-10-16,98-53 13 0,-16 27 0 16,10-6 5-16,6-2-3 15,-5 0 6-15,1 1-1 16,-9 4 6-16,-9 9-10 15,-14 6 26-15,-18 8-29 16,-17 6 3-16,-9 0-8 16,-9 8-7-16,-7 26 12 15,-2 19 0-15,0 18 2 16,-6 18 24-16,-10 13-8 16,7 8-13-16,9 2 0 15,0-8-1-15,14-19-4 0,12-22 0 16,3-14 4-16,0-14-3 15,0-10-1-15,-4-4 0 16,-1-8 8-16,-9-6-2 16,-5-6-6-16,-8-1 0 15,-2 0 8-15,0 0 11 16,0 2 6-16,-12 5-15 16,-30 7 0-16,-20 5-5 15,-18 6-5-15,2 0 0 16,6 0-10-16,17-3 10 15,12 0-79-15,10-3-13 16,6-7-34-16,10-12-93 0</inkml:trace>
  <inkml:trace contextRef="#ctx0" brushRef="#br0" timeOffset="172882.7943">1919 12994 337 0,'0'0'102'0,"0"0"-85"16,0 0-12-16,-105 127-5 15,49-40 0-15,-2 5 6 16,2-5-5-16,8-9-1 0,7-14-10 15,8-15-28-15,12-18-36 16,13-21-63-16,8-10-72 16</inkml:trace>
  <inkml:trace contextRef="#ctx0" brushRef="#br0" timeOffset="173047.8076">1865 12864 294 0,'0'0'120'0,"0"0"-117"16,0 0-3-16,-183 94 7 16,103-32 4-16,6 8 13 15,12 6-24-15,24 2-10 0,25-15-61 16,13-33-141-16</inkml:trace>
  <inkml:trace contextRef="#ctx0" brushRef="#br0" timeOffset="173213.2926">1765 12571 173 0,'0'0'5'0,"-123"78"27"16,59-22 8-16,-1 6-21 16,11 6 8-16,8 9-25 15,3 15-2-15,21 2-3 0,20-20-95 16</inkml:trace>
  <inkml:trace contextRef="#ctx0" brushRef="#br0" timeOffset="173641.0159">2944 12351 344 0,'0'0'97'0,"0"0"-92"16,0 0 2-16,0 0-5 16,-98 129 34-16,71-50 19 15,3 16-32-15,1 14 16 16,4 9-25-16,3 9-13 16,7-7 9-16,3-9-10 0,0-11 0 15,4-21 0-15,-2-8-10 16,4-14-5-16,0-16-37 15,0-14-22-15,4-14 8 16,19-13-63-16,4-26-29 16,8-36 29-16</inkml:trace>
  <inkml:trace contextRef="#ctx0" brushRef="#br0" timeOffset="174133.5707">2855 12677 172 0,'0'0'129'0,"0"0"-41"0,0 0-35 15,0 0-3-15,0 0-33 16,0 0-17-16,91-56-9 16,-10 56 4-16,19 0-18 15,23 0-21-15,10-14 18 16,6-17-13-16,-6-4-11 15,-5-5-15-15,-20 1-13 16,-21 9 26-16,-31 10 44 16,-27 12 8-16,-22 8 0 15,-7 0 9-15,-4 32-6 16,-32 24 93-16,-11 23-27 16,3 18-16-16,8 14-31 15,18 18-7-15,18 11 12 0,0-2-3 16,27-8-23-1,10-25 7-15,13-29-8 0,6-26 0 16,-1-22-1-16,1-18-2 16,-7-10-6-16,-16-3-13 15,-20-22 22-15,-13-3 4 16,-19 4-4-16,-39 8-8 16,-27 15 7-16,-25 1 2 15,-17 5 9-15,-6 19 15 16,4 5 5-16,17-4 31 15,27 4-51-15,29-3-10 16,25-5-3-16,23-5-113 0,8-16-110 16</inkml:trace>
  <inkml:trace contextRef="#ctx0" brushRef="#br0" timeOffset="174349.0628">3898 12925 377 0,'0'0'56'0,"0"0"-49"15,0 0-5-15,-167 109 6 16,103-25-3-16,-1 12 3 16,1 4 0-16,10-10-7 15,13-21-1-15,17-20-55 16,17-34-64-16,7-15-112 0</inkml:trace>
  <inkml:trace contextRef="#ctx0" brushRef="#br0" timeOffset="174517.0772">3648 12791 49 0,'0'0'316'0,"0"0"-280"15,0 0-31-15,-174 100 21 16,108-41 5-16,8 11-5 15,5 11-24-15,10 0-2 16,14-10-3-16,18-24-51 16,11-28-110-16,15-19-47 0</inkml:trace>
  <inkml:trace contextRef="#ctx0" brushRef="#br0" timeOffset="174667.8777">3424 12761 164 0,'0'0'36'0,"-158"111"33"16,66-35-23-16,12 10 9 16,17 6-18-16,28 3-37 15,27-9-6-15,14-35-101 16,56-37-186-16</inkml:trace>
  <inkml:trace contextRef="#ctx0" brushRef="#br0" timeOffset="175034.8438">4304 12589 315 0,'0'0'78'0,"0"0"83"0,0 0-95 16,0 0-66-16,0 0-15 16,0 0 12-16,-12 94 3 15,6-7 15-15,-5 22-2 16,-9 24-6-16,-5 5-2 15,-4-1-5-15,0-15-13 16,10-26-4-16,7-19-36 16,12-26 0-16,0-16-26 15,20-33-38-15,25-4-54 16</inkml:trace>
  <inkml:trace contextRef="#ctx0" brushRef="#br0" timeOffset="175535.3154">4404 12726 164 0,'0'0'98'15,"0"0"44"-15,0 0-66 16,0 0-55-16,0 0 2 16,0 0-21-16,127-84 6 15,-69 83-8-15,11-1 7 16,16-6-6-16,20-4-1 15,11-8 0-15,4-4-7 0,-11-1 11 16,-22 5-4 0,-26 6 0-16,-28 9 0 0,-17 2-11 15,-12 1 11-15,-4 2-11 16,0 0 6-16,0 5-12 16,0 27 14-16,-14 21-3 15,-10 26 12-15,-4 23 11 16,-1 25 6-16,8 9-11 15,19-4 13-15,2-16-18 16,19-23-5-16,20-24-2 16,3-18 5-16,-4-13-2 15,-9-13-3-15,-11-14 0 16,-9-6 7-16,-9-5-7 16,0 0 35-16,-5-7 52 0,-28-9-87 15,-21 5 1-15,-19 4-1 16,-20 7-7-16,-26 0 4 15,-8 10-14-15,0 5-1 16,14-4 3-16,26 1-1 16,29-2 13-16,24-2-40 15,22-1-62-15,12-7-116 16</inkml:trace>
  <inkml:trace contextRef="#ctx0" brushRef="#br0" timeOffset="175801.2398">5011 13098 296 0,'0'0'104'0,"0"0"-103"16,0 0 5-16,-143 128 23 15,96-61-6-15,0 3-21 16,1 0 5-16,1-10-12 16,11-14 5-16,5-14-43 15,16-16-21-15,7-11-35 16,6-5-5-16,0-23 57 16</inkml:trace>
  <inkml:trace contextRef="#ctx0" brushRef="#br0" timeOffset="175979.5746">4908 12996 35 0,'0'0'168'0,"0"0"-23"16,0 0-108-16,0 0-22 15,-172 84 1-15,97-24 23 16,1 5-2-16,7-4-27 16,5-1 0-16,15-7-10 15,15-14-18-15,20-22-55 16,12-17-88-16,17-12 30 15,30-36 18-15</inkml:trace>
  <inkml:trace contextRef="#ctx0" brushRef="#br0" timeOffset="176114.0762">4753 12920 111 0,'0'0'62'0,"0"0"-10"15,0 0 16-15,-119 64-27 16,97-32-20-16,8 10-21 15,7 4-29-15,7-8-81 16</inkml:trace>
  <inkml:trace contextRef="#ctx0" brushRef="#br0" timeOffset="176474.5722">5613 12665 56 0,'0'0'164'15,"0"0"-91"-15,0 0-55 16,0 0-5-16,0 0-8 15,0 0-2-15,-9 96 8 16,-3-18 21-16,-9 31 13 0,-16 23-24 16,-11 17 13-1,-2-3-24-15,8-20-7 0,15-23 2 16,14-23-5-16,10-20 0 16,3-11-5-16,0-8-7 15,0-11-27-15,10-11-20 16,7-7-82-16,4-12-9 15</inkml:trace>
  <inkml:trace contextRef="#ctx0" brushRef="#br0" timeOffset="176976.6391">5546 12896 113 0,'0'0'67'16,"0"0"-16"-16,0 0-32 15,89-131 27-15,-62 104 3 16,-3-4 4-16,-2 7-4 16,3 2-47-16,0 2 4 15,4 4-6-15,6 0-8 16,9 0 1-16,10-2-33 15,-2 4 24-15,-6 0-16 16,-5 5-1-16,-15 8 28 16,-10 1-5-16,-8 0-7 0,-8 0-23 15,0 15 5-15,0 17 35 16,-8 18 19-16,-8 13 5 16,3 12-6-16,4 11-11 15,-1 2-5-15,10-5 9 16,0-11-8-16,12-17-3 15,19-15 0-15,7-11 6 16,2-10-13-16,-4-7 7 16,-10-3-16-16,-12-2 12 15,-12 5-17-15,-2 11 4 16,-4 9 17-16,-25 10 6 16,-7 10 11-16,1 3-17 0,3 0 3 15,8-2-5 1,6-3 2-16,9-9-30 0,3-14-96 15</inkml:trace>
  <inkml:trace contextRef="#ctx0" brushRef="#br0" timeOffset="177200.8809">5960 13214 313 0,'0'0'6'15,"0"0"0"-15,-46 105-12 0,17-55 12 16,-3 2-5-16,-3-2-1 16,-8-1-5-16,3-10-12 15,5-13-120-15</inkml:trace>
  <inkml:trace contextRef="#ctx0" brushRef="#br0" timeOffset="177398.5956">5849 13186 135 0,'0'0'122'0,"0"0"-122"0,0 0-3 16,0 0 3-16,0 0 29 15,-118 126-19-15,82-87-5 16,0-3-8-16,12-5 3 16,10-10-46-16,14-17-99 15</inkml:trace>
  <inkml:trace contextRef="#ctx0" brushRef="#br0" timeOffset="177560.9466">5748 13038 120 0,'0'0'58'16,"0"0"-12"-16,0 0 16 0,-133 66-15 15,99-32-5-15,8 7-42 16,7 6-3-16,2-1-48 16,3-9-147-16</inkml:trace>
  <inkml:trace contextRef="#ctx0" brushRef="#br0" timeOffset="184968.0407">24723 10560 14 0,'0'0'49'15,"0"0"6"-15,0 0-20 0,-132 5 80 16,90-1-39 0,0 0-50-16,0 1 26 0,-4 0-6 15,-2 2-1-15,-1-1-24 16,-2-3-16-16,2 4-4 15,3-3-1-15,0-3 0 16,6 2 0-16,2-3 2 16,0 0-2-16,5 0 0 15,-9 0 3-15,-3 0-11 16,-2 0 8-16,-4 0 0 16,1 0-11-16,4 0 9 15,3 0 2-15,3 0-2 16,5 1 7-16,-3 2-10 15,-3-2 5-15,-1-1 0 16,-5 3-7-16,-3-3 10 0,-4 0-3 16,-4 0 0-1,-5 0-5-15,-3 0 3 0,-1 0 2 16,4-4 0-16,10-3 7 16,10 0 1-16,8-1 10 15,3-1-17-15,1 0 5 16,2-1-4-16,2-5-2 15,3 1 5-15,-2-1-5 16,-3-4 3-16,0 2-3 16,-5 2 5-16,0 1-4 15,3 2 10-15,5 2-11 16,-1 0 1-16,2-2 0 0,-1 0 2 16,1-2-3-1,-4-1 0-15,-2 1 7 0,-1-7-15 16,-3 1 8-16,-1-2 0 15,10 0 0-15,-1 1 8 16,4 2-6-16,8-6 13 16,-3-3-8-16,3-5 6 15,1-3-9-15,3-1 0 16,-3-3 14-16,5 1-13 16,-1-5-4-16,3 5 17 15,0-3-17-15,0 2 6 16,3-1-6-16,0 3-1 15,2 2 6-15,-1 1-3 16,3 0-3-16,-2-2 0 16,0 5 5-16,-1-2-9 0,3 1 4 15,0 1 0-15,-4 1-2 16,-1 1 6-16,1 2-4 16,-5 1 0-16,7 0 3 15,0-2-6-15,-1 3 3 16,3-6-6-16,0-2 0 15,0-4 6-15,0-1 0 16,0-5-7-16,3 0-21 16,6 1 20-16,1 5-12 15,4 6 20-15,-1 1-7 16,3-1 1-16,4-2-5 16,2 1 0-16,3-4 8 0,2 0-4 15,2 0 7-15,0 4 0 16,-3 2-3-16,-1 7 8 15,-3 5-5-15,-1 0 0 16,0 1-15-16,10 2 8 16,4-2-11-16,4-1-15 15,1-6 11-15,5-5-9 16,-3-4 31-16,-6 2-6 16,-7 1 12-16,-7 12-4 15,-7 2-2-15,-1 7 3 16,1-2-9-16,2 6 0 15,3 0 0-15,9-1 6 16,6 0-7-16,7 0 5 0,6 0-1 16,-4 3-6-1,-1 1 8-15,-6 3-3 0,-1 0 4 16,-1 0 0-16,-1 0 1 16,1 3-4-16,8 5 3 15,3 0 0-15,10-2-6 16,2 1-14-16,-2-7-4 15,0 0 13-15,-12 0 1 16,-3 0 4-16,-5 0 6 16,-3-4 1-16,-2 1-1 15,-2 1 7-15,-4 0-7 16,-6 2 0-16,2 0 2 0,1 0 9 16,2 0-6-1,3 0 3-15,4 0 7 0,0 0-12 16,0 7 6-16,1-2 2 15,-6 2-5-15,1 2 14 16,0 1-6-16,2 3-13 16,0 1 13-16,2 0-10 15,7 0 7-15,3-2-7 16,1-4-1-16,5-2 4 16,-3-5-7-16,-4-1 0 15,-11 0 3-15,-6 0 1 16,-7 5-8-16,-3 5 0 15,-3 6-6-15,2 6 4 16,-1 4 6-16,3 4 0 16,-1 2-3-16,7-1 3 0,0-8 0 15,6 0 0-15,8-9-14 16,1-1 14-16,4-3-10 16,-1-1 10-16,-5-2 0 15,-2 0 1-15,-2 0-1 16,0 3 0-16,0 2-1 15,-2 1-7-15,-2 3 5 16,-4-2-5-16,-2 2 8 16,1 0-13-16,-1 0 13 15,2 0 0-15,6-2 5 16,-3-2-3-16,5 0-2 16,-3-2 0-16,-3-2 0 0,-7-1 1 15,-3 2-2 1,-5-1 1-16,0 4-10 0,-2 5 5 15,-1 0 0-15,-1 7-2 16,0 0 7-16,4-3-11 16,0-2 11-16,1 2 0 15,0-5 2-15,0 0-2 16,-2 0 0-16,-3 1 0 16,2 1 3-16,-1 3 2 15,-2 3-4-15,-1 2-1 16,-2 2 2-16,0 5 1 15,0-6-3-15,-12-1 0 16,2-2 1-16,-2-6 3 0,1-2-3 16,0-4-1-16,5-4 1 15,0 0-3-15,4 0 2 16,2-2 0 0,0 5-3-16,0 1 2 0,0 1 1 15,0 1 0-15,-4 3 2 16,-5 2-2-16,-5 1 0 15,-5 3 0-15,-1 0 0 16,-1 0 6-16,2 3-6 16,1-5 0-16,2 4 0 15,3-4-4-15,4 2 6 16,-2 1-2-16,1 1 0 0,2 0 1 16,-1 3-1-1,0-2 0-15,4 2 4 0,3-3-9 16,0-5 5-16,2 2 0 15,0-2 0-15,0-1 2 16,0 2-2-16,0-1 0 16,0 2 0-16,-6 2 0 15,-5 5 3-15,-3-2-3 16,1 5 4-16,1 0-1 16,1 1-2-16,5-2-1 15,-2 1 0-15,6-6-1 16,0-1 2-16,2-9-1 15,0-4 0-15,-2-4 2 16,0 0-2-16,0 1 0 16,-1 3 1-16,-1 1-2 0,2-1 1 15,-4 2 0-15,-2-2 3 16,2 0 3-16,-3-3-6 16,0 0 0-16,-2-1 0 15,-2 2 17-15,-3 2-8 16,0-2-7-16,5 0-2 15,2-2 6-15,3 0-7 16,-1-2 1-16,0 0 0 16,5-2-3-16,-3-2 3 15,1 3 0-15,-7 1-3 16,-5-1-9-16,-9 3-2 16,-2 0-15-16,-4-2-16 0,2 2 31 15,3 1-24 1,-3-2-31-16,2 2-63 0</inkml:trace>
  <inkml:trace contextRef="#ctx0" brushRef="#br0" timeOffset="199009.2122">30102 6615 42 0,'0'0'61'15,"0"0"16"-15,0 0 6 16,0 0-41-16,0 0-11 15,0 0-22-15,0 0-4 0,0 0-5 16,-16-11 0-16,8 11 0 16,-8 0-5-16,-8 0 6 15,-8 5-1-15,-6 1 0 16,-2-6-3-16,-5 2-3 16,-1 0 1-16,-1 0 3 15,2 4-4-15,4 3-10 16,2-2 2-16,10 0-4 15,4-4 6-15,6-3 8 16,-2 0 4-16,-1 0-9 16,-7-6 2-16,-5-10-25 15,-1 0 12-15,-5 0 19 16,5 4-5-16,1 3 2 0,3 4 4 16,-3 3 0-1,0 2-5-15,3 0 8 0,0 0-3 16,4 0 1-16,3 0 3 15,-5-6 15-15,-2-4-17 16,-12-2 0-16,-1-4 4 16,-7-3-1-16,-1 4-5 15,6-2 18-15,8 3-17 16,5 1 19-16,4 3-17 16,2-2-1-16,2 1 36 15,-2 2-28-15,0 1 6 16,3 0-8-16,-3-1-4 0,1-1 2 15,-1 3 2 1,-2-2-2-16,0 2-3 0,-2 0 0 16,2-1-3-16,2 2 0 15,4 2 6-15,1 1-2 16,3-2-4-16,-2-1 0 16,4 3-2-16,-1-4 5 15,-5 3-3-15,4 0 0 16,-6 0-6-16,0 0 3 15,5 0 3-15,-3 2 0 16,6-1-3-16,1 3 3 16,5 0 0-16,3-3 0 15,1 1 6-15,-3 0-6 16,2-5 0-16,-1 0-7 16,0-3 3-16,-2-5-9 0,0-4 6 15,-1 0-6-15,1-1 2 16,-2-1 10-16,2-1 2 15,0 2 4-15,1-1 26 16,2 4-19-16,3 0 11 16,3 0 6-16,2-2-2 15,0-1 0-15,0-2-24 16,7-2-2-16,13 0-2 16,0-3-7-16,2 1 8 15,3 1-2-15,0 1 1 16,1 4-1-16,3-3-17 15,0 6 14-15,3-1-3 0,-7 2 8 16,10 2-9-16,-2 0 2 16,3 2 3-16,-3 3-2 15,-8 4 2-15,-8 3 4 16,-7 0 2-16,-2 0 4 16,-4-1-1-16,3 3 1 15,5 0 1-15,3-2-9 16,3 2 2-16,1 0 0 15,4 0 2-15,-5 0-1 16,-3 0-1-16,4-5 7 16,-4-3-4-16,3-6 6 15,-3-3-9-15,1-1 0 16,-5-3 0-16,-4-2 0 0,0-3 0 16,-3 0 0-1,-2-3 1-15,-2 3-3 0,0-3 2 16,0 0 0-16,0 0 2 15,-8 0 1-15,-6 2-3 16,-1-4 0-16,-1 1-3 16,-2 2 0-16,4 1 3 15,6 3 0-15,-1 4-3 16,2-1 6-16,2 1-3 16,-1 3 0-16,2 0 5 15,-1 1-9-15,1 0 4 16,-1 4 0-16,-2 1 9 15,1 2-6-15,-1 1 3 16,-1-4-6-16,-6 2 6 0,1-4-12 16,-5-4 6-16,-3-1 0 15,0-2 0-15,-2-2 0 16,0 0 0-16,1 2-1 16,2-2 6-16,-2 0-8 15,2-1 3-15,4 2 0 16,-2-2-8-16,5-2 11 15,1 0-5-15,2-6 2 16,-1-2-6-16,-1-2-1 16,6 0 7-16,-3 2 0 15,0 2-1-15,2-1 2 16,0 3-1-16,3 2 9 16,2 0-5-16,2 2 10 0,-4 0-14 15,4-2 1-15,0 2 2 16,-2-2 0-16,2-2-3 15,-3 0 0-15,3 0 4 16,0-5-8-16,0 3 4 16,0-3 0-16,0 3-5 15,0 1 10-15,0-1-5 16,3-3 0-16,3-6-12 16,3 1 6-16,-3-3 6 15,-1-1 0-15,-5 2-6 16,0 0 2-16,0 0 4 15,0 4-1-15,0 0 3 0,0 1-6 16,0 4 4-16,0-1 0 16,0-3-4-16,0 3 0 15,0-2 1-15,13 2-3 16,0 0-5-16,3 5 3 16,-3-3 3-16,6 1-8 15,-3 2 5-15,1 2-27 16,1-2-12-16,-7 6 29 15,5 0 18-15,-3 6 19 16,5 0-19-16,6 3-8 16,5 4 2-16,7 3-8 15,6 2 9-15,10 3 5 16,6 2 0-16,2-2 2 16,3 2-2-16,-3 0-9 15,-5-1 2-15,-4-3-14 0,1 1 6 16,-4 1-1-16,-3 2-21 15,-1 0 24-15,-5 0 5 16,-3 0 2-16,-3 0 1 16,-2 0 8-16,5 0-3 15,-1 2 0-15,6 1-10 16,1-3 10-16,0 0 4 16,3 0-3-16,-3 0-1 15,3 0 0-15,-1 0 1 16,-1 0 0-16,1 0 4 15,-4 0-7-15,3 0 2 16,-5-3 0-16,1 3 0 0,0 0 3 16,3 0 0-16,2 0 7 15,3 0-6-15,3 5-3 16,-6 5-1-16,3-1 0 16,2 0 3-16,-2-2-1 15,1 0-2-15,0-1 0 16,-2-1 1-16,1 3-4 15,7 1 3-15,0 0-8 16,-4 4 5-16,0-3-10 16,-8-3 13-16,-7 2-1 15,-6-4 5-15,-6 4-1 16,-1-3-2-16,-7 2 2 16,4 0 2-16,1 5-4 0,-1 1-1 15,2 7 0-15,6 5 0 16,0 2-3-16,-1 7 3 15,-2 1-3-15,-3 0-4 16,1 0 1-16,-5-4 6 16,4 0 0-16,-1-2 2 15,-3 2-6-15,8-1 4 16,0 6 0-16,2-1 2 16,6 2-2-16,-2 2 0 15,-2-2 0-15,-4 2 5 16,-10-5-10-16,-4-1 5 15,-6-4 0-15,-5-2-2 16,0-2 3-16,0 2-1 0,0 2 0 16,0 0 4-16,-10 0-5 15,-5-2 1-15,-7-1 0 16,-3-3-4-16,-6-2 5 16,-9-1-1-16,-7 0 0 15,-6-3-3-15,4-1 0 16,7 0 1-16,5 1-10 15,16 0 4-15,5-2-32 16,7-1 5-16,7 5 7 16,2-3 28-16</inkml:trace>
  <inkml:trace contextRef="#ctx0" brushRef="#br0" timeOffset="199550.3876">30896 4504 5 0,'0'0'21'0,"0"0"-13"15,22 148 11-15,-15-94-16 16,-3 3 5-16,-2 1 4 15,0 2-10-15,-2-2-2 16,0-2 1-16,0-8 2 16,-4-2 1-16,-7-6-4 15,0 4 2-15,0 4 5 16,-1 5-5-16,6 2 0 16,1 4-2-16,3 3 4 15,2-4-7-15,0-4 3 16,0-3 0-16,0-5-1 0,2-5 3 15,3 2-2 1,-5-7 0-16,0-2 3 0,0-5-3 16,0 3 0-16,0 1 0 15,-20 4 5-15,-11 7-4 16,-8 4 4-16,-3 0-5 16,5 0-3-16,6-4 0 15,8-6-7-15,5-6 10 16,7-3-4-16,0-8 6 15,4-3-2-15,0-2 6 16,-4-1-5-16,0-2 11 16,-9 1-12-16,-7 3 9 15,-10 1 22-15,-17 0-13 16,-6 2-1-16,-5-3-17 16,3 0 4-16,4-1-2 0,9 0 0 15,4 0 5-15,2 3 9 16,6-2-13-16,1 3-3 15,3 1 0-15,2-1 3 16,-3-1-7-16,-2 0 4 16,0-2-2-16,-3-1-1 15,1-2-13-15,-3-2-11 16,-7-2-12-16,-2-3-31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33:39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15905 7411 9 0,'0'0'77'15,"0"0"-25"-15,0 0 7 16,0 0-23-16,0 0-14 16,0 0 12-16,0 0-12 15,-5-37 0-15,5 24-9 16,2-1-10-16,9-2-2 16,3 0-1-16,-1 3 0 15,3-2-5-15,-3 3 10 16,1 0-7-16,-1 2 2 0,2 4 0 15,5-1-4-15,3 5 3 16,4 2 1 0,0 0-3-16,-4 0 2 0,0 0 0 15,-3 2 1-15,-7 8 0 16,-1 3-5-16,-5-3 5 16,-3 2 0-16,-4-1 4 15,0 0-3-15,0 3 12 16,-29 0 10-16,-9 0-7 15,-9 0-9-15,3-3-7 16,13-11-84-16</inkml:trace>
  <inkml:trace contextRef="#ctx0" brushRef="#br0" timeOffset="754.4154">16201 7335 60 0,'0'0'40'0,"0"0"7"15,0 0 37-15,0 0-27 16,0 0-41-16,-120 42 17 16,81-30-9-16,-5-4-13 15,-5 1 17-15,-2-4-28 16,0 4-3-16,-1-4-5 15,10 2-20-15,4-2-8 16,11 3-33-16,16-1-50 16</inkml:trace>
  <inkml:trace contextRef="#ctx0" brushRef="#br0" timeOffset="9686.5859">949 7417 239 0,'0'0'109'0,"0"0"-42"15,0 0-13-15,0 0 1 16,0 0 41-16,0 0-56 15,0 0-8-15,6-42 6 16,-6 42-38-16,0 0 10 16,0 0-10-16,3 0-17 15,4 6 17-15,2 33-46 16,-1 26 29-16,0 33 17 0,-8 22 5 16,-4 7 12-16,-19-3-10 15,-2-12 4-15,7-17-11 16,7-18 0-16,5-17 0 15,3-12-8-15,3-13 3 16,0-14-9-16,0-9-23 16,0-10-40-16,0-2 5 15,7-2 40-15,8-24 24 16,5-15-81-16,-4-5-80 16,-9-2-4-16</inkml:trace>
  <inkml:trace contextRef="#ctx0" brushRef="#br0" timeOffset="10251.7351">867 7648 358 0,'0'0'59'15,"0"0"-48"-15,0 0-11 16,0 0 8-16,0 0-1 16,0 0-14-16,117-87 5 15,-59 55 2-15,17 0-5 0,4-4 6 16,10 0-1-16,8 0 0 16,3-2 6-16,0 0-9 15,-6 0 3-15,-9 1 0 16,-17 11-3-16,-16 4 7 15,-12 10-4-15,-13 7 0 16,-9 0 1-16,-7 5-4 16,-5 0 3-16,-2 10 0 15,4 27 5-15,0 18-1 16,-1 26 21-16,3 17 17 16,-4 10-21-16,1 6 26 15,-1-4-33-15,10-14-10 16,1-19 7-16,4-16-8 15,-1-23-3-15,-9-18 0 0,-5-12 5 16,-6-4-5-16,0-4 1 16,0 0 5-16,0 0 37 15,-33 8-25-15,-44 6 15 16,-44 10-33-16,-24 6-13 16,2 3 11-16,25-1-3 15,29-2 5-15,31-7-6 16,24-4-31-16,17-11-28 15,10-4-4-15,7-4-16 16,0 0-32-16,18 0-111 0</inkml:trace>
  <inkml:trace contextRef="#ctx0" brushRef="#br0" timeOffset="11099.7295">2006 7782 95 0,'0'0'129'0,"0"0"-117"15,0 0-10-15,0 0 3 16,0 0-5-16,0 0 0 16,153-44 2-16,-92 28 0 15,7-3 13-15,11-1 18 0,8 3-23 16,13 1 4-1,25-1-13-15,15 4 3 0,29 3-1 16,26 2-3-16,12 0-9 16,14-3-3-16,-3 0-37 15,-4-1-2-15,-7 0-39 16,-13-3 35-16,-8 6 48 16,-15 1 7-16,-15 2 1 15,-13 2 8-15,-14 1-6 16,-17 3 0-16,-23 0-3 15,-22 0 0-15,-20-1 25 16,-20 1-9-16,-14 0 43 0,-9 0 32 16,-4 0-14-16,0 0-11 15,0 0-33-15,0 0-21 16,0 0 2-16,0-3-10 16,0 3-4-16,0 0 0 15,0 0-6-15,0 0-2 16,6-2-73-16,2-2-104 15</inkml:trace>
  <inkml:trace contextRef="#ctx0" brushRef="#br0" timeOffset="12209.4171">6786 7744 266 0,'0'0'67'0,"0"0"-66"16,0 0 21-16,0 0 49 16,0 0 1-16,0 0-42 15,0 0 3-15,4 0 8 16,-4 0-24-16,2 0 14 16,-2 0-13-16,0 0-16 0,2 0 0 15,7 0-2-15,7 0 0 16,5 0-6-16,16 0 13 15,7 0-7-15,10 0 0 16,8 0 3-16,7 0-8 16,0 0 5-16,3 0 0 15,-6 0 0-15,-3 0 7 16,-12 0-7-16,-9 0 1 16,-10 0 0-16,-10 0 25 15,-7 0-12-15,-5 0 5 16,-4 0 5-16,-4 0-13 15,-2 0 13-15,3 0-24 16,-3 2 8-16,0-2-8 16,0 3 0-16,0-3 0 15,0 0-2-15,0 0 8 0,0 0-7 16,0 0 1-16,6 0-15 16,6 0 9-16,7 0-75 15,10 0-85-15,0 0-247 16</inkml:trace>
  <inkml:trace contextRef="#ctx0" brushRef="#br0" timeOffset="12727.5263">8455 7715 136 0,'0'0'165'15,"0"0"-142"-15,0 0-17 16,0 0 22-16,0 0 27 16,127-3-47-16,-58-1 0 15,11-4 0-15,10 2-5 16,10 2 17-16,6 0-20 16,15 0 2-16,3 0-4 0,4 3 4 15,-5 1-4 1,-15 0-19-16,-14 0-65 0,-22 0-111 15</inkml:trace>
  <inkml:trace contextRef="#ctx0" brushRef="#br0" timeOffset="13223.0267">11319 7441 228 0,'0'0'141'0,"0"0"-141"15,141 0 0-15,-61 0 0 16,11 0 7-16,12 0-3 16,12 0 3-16,18 0-3 15,6 0 3-15,11 0-14 16,-7 0-48-16,-14-12-245 15</inkml:trace>
  <inkml:trace contextRef="#ctx0" brushRef="#br0" timeOffset="13612.0128">13581 7441 168 0,'0'0'51'0,"0"0"-15"16,116 0 55-16,-46 0-40 16,12 0-29-16,19 0 18 15,12-4-10-15,10 0-20 16,7 4-8-16,-6 0-2 15,-5 0-38-15,-17 0-184 16</inkml:trace>
  <inkml:trace contextRef="#ctx0" brushRef="#br0" timeOffset="15292.462">15276 6886 249 0,'0'0'0'15,"0"0"4"-15,0 0-4 16,0 0 32-16,0 0-13 15,0 0-12-15,0 12-5 16,0-3-2-16,4 14 16 0,10 12-11 16,-1 14 20-1,-1 17-3-15,-4 13-1 0,1 9 16 16,-3 7-34-16,2 2 13 16,5-8-16-16,3-13 5 15,-1-18-2-15,3-17-3 16,-9-15 0-16,-1-11-1 15,-5-10 2-15,-1-5-1 16,-2 0 8-16,0 0-6 16,0 0 13-16,0 0 7 15,-11 0 30-15,-25 0-24 16,-15 0-25-16,-16-9-3 16,-11-2 0-16,-4-3 3 15,-3-3-9-15,12-3 6 16,7-4 0-16,14 2 6 0,9 0-4 15,7-1-2-15,9 0 25 16,8-5-24-16,5-9 9 16,8-10-10-16,6-12 0 15,0-6-9-15,2-6 7 16,11 1 2-16,1 7 0 16,-4 9 5-16,-3 8-3 15,-2 8-2-15,2 5 0 16,-3 4-2-16,0 5 6 15,3 7-4-15,-3 9 9 16,1 3-5-16,8 5-8 16,14 0-3-16,17 0-24 0,19 0 21 15,9 2 4-15,7 9 5 16,8 1-3-16,5-5 7 16,-5-5-3-16,-9-2 0 15,-15 0 0-15,-26 0-6 16,-19 0 6-16,-13 0 0 15,-5 0 0-15,0 0-23 16,0 0-10-16,0 24 2 16,-2 12 21-16,-1 6 9 15,3 4-75-15,16-2-25 16,35-9-67-16</inkml:trace>
  <inkml:trace contextRef="#ctx0" brushRef="#br0" timeOffset="15817.4687">16131 7328 332 0,'0'0'109'16,"0"0"-107"-16,0 0 0 0,0 0 70 16,0 0-52-16,0 0-19 15,-37 9-1-15,20-9 3 16,0 0 1-16,5-9-4 16,0-3 3-16,3 1-2 15,5-1 2-15,2 1-3 16,2 6 15-16,0 3-3 15,0 2-8-15,10 0-4 16,28 0-68-16,9 4 40 16,3 13-12-16,-10 6-3 15,-16-2 16-15,-11-1 0 16,-13-1 15-16,0-3 10 16,-8-4 2-16,-26-2 45 15,-4-2-22-15,-2-8-10 16,7 0 15-16,8 0-6 0,12-5 24 15,6-16-7-15,7-3-26 16,0-2 18-16,15 0-31 16,8 8-2-16,2 6 0 15,-2 10-16-15,2 2-27 16,0 5-8-16,-7 22-17 16,-5 4 4-16,-13 1-125 15</inkml:trace>
  <inkml:trace contextRef="#ctx0" brushRef="#br0" timeOffset="21399.4473">16194 7406 13 0,'0'0'51'16,"0"0"-3"-16,0 0-13 16,0 0-7-16,0 0-22 15,0 0-2-15,0 0-8 16,-82 0-9-16,60 0-21 15,9 0 24-15,5 0 10 16,4-6 10-16,2-1-2 16,2 0-6-16,0-4-2 15,0 1 11-15,2 2-7 16,16 0-8-16,7 1 4 16,6 2-4-16,0 3 0 15,-4 2 5-15,-8 0-1 0,-9 0 0 16,-6 0-5-16,-4 0 3 15,0 10-9-15,0-1 11 16,-9 6 11-16,-9-1-9 16,-2-2-2-16,5-10-58 15</inkml:trace>
  <inkml:trace contextRef="#ctx0" brushRef="#br0" timeOffset="24600.3354">16440 7650 218 0,'0'0'189'16,"0"0"-135"-16,0 0 12 15,0 0 1-15,0 0-33 16,0 0-2-16,0 0-32 0,0-5-17 16,0 5 12-16,0 19-14 15,0 7 19-15,0 8 0 16,0 3 5-16,0 4-6 16,0-3 1-16,0-1-7 15,-5-1-9-15,0-4-64 16,5-5-31-16,0-10-75 15</inkml:trace>
  <inkml:trace contextRef="#ctx0" brushRef="#br0" timeOffset="25042.8359">16625 7724 166 0,'0'0'48'0,"0"0"10"15,0 0 21-15,0 0-55 16,0 0 1-16,0 0-25 16,62-62 0-16,-37 57 0 15,-1 2 1-15,-2 3-1 16,-1 0 0-16,-4 0 1 15,-3 8-13-15,-6 8 12 16,-5 6 0-16,-3 6-1 16,0 5 7-16,-13 6-6 0,-16 3 12 15,-7 2-9 1,0 2 13-16,2-4-16 0,7-3 0 16,10-9-3-16,3-8 7 15,8-6-4-15,4-8 0 16,2-4-4-16,0-4 4 15,0 0 6-15,24 0 5 16,16 0 25-16,14-8-31 16,-3 1 7-16,-11 4-12 15,-13 3-53-15,-12 0-41 16,-15 0-153-16</inkml:trace>
  <inkml:trace contextRef="#ctx0" brushRef="#br0" timeOffset="29934.1351">16077 7335 67 0,'0'0'27'16,"0"0"21"-16,0 0 23 15,0 0-20-15,0 0 0 16,0 0-49-16,0 0 26 0,8-4 20 16,-8 1-27-16,0 3 6 15,0-3-16-15,0-1-9 16,0-2 2-16,0-6-4 15,-2-6-2-15,-12-4-14 16,-5-5-16-16,-6 0 28 16,2-5-4-16,-3 1 8 15,1 0 19-15,3 0-13 16,0 4 18-16,1 2 0 16,6 4 5-16,1 6 18 15,4 1-27-15,-1 2-18 16,-5 4 18-16,-2-1-14 15,-2 0-3-15,-5 5-3 16,-4 0-3-16,-4 2 0 16,-9 0 3-16,-5 2 0 0,3 0-2 15,-2 0 9 1,7 0-7-16,-1 0 0 0,3 0 12 16,2 0-13-16,6 0 1 15,2 2 0-15,8 4-7 16,3 0 14-16,0 1-7 15,-2-2 0-15,3 2-3 16,-3 0 1-16,-3 0 2 16,4 0 0-16,-1-3-1 15,3 0 6-15,1 1-5 16,1-2 0-16,3-1 5 16,4 0-9-16,2-2 4 0,4 0 0 15,0 2-5-15,0-2 3 16,0 0-7-16,0 0 2 15,0 0-12-15,0 0 11 16,6 0-3-16,12-16 3 16,7-11-32-16,2 0 6 15,2-4 34-15,-5 4 0 16,-4 1-9-16,0 1 5 16,-4 6 0-16,0 5 4 15,-3 2-3-15,-5 3 9 16,0 5-6-16,-6 3 10 15,-2 1-9-15,0 0 6 16,0 0-7-16,0 0-13 0,0 0 11 16,-10 14-24-1,-14 12 26-15,-14 1 13 0,-6 1-12 16,-1 2 24-16,3-5-25 16,6-4 0-16,5 2 13 15,6-5-9-15,7 0-1 16,3-4-3-16,4 3 3 15,-1-2-10-15,4 3 7 16,3 0 0-16,1 0-6 16,4-1 6-16,0 0 0 15,0 2-1-15,15 1 1 16,19 4-12-16,8-2 9 0,-2-10-148 16</inkml:trace>
  <inkml:trace contextRef="#ctx0" brushRef="#br0" timeOffset="30973.4829">14779 7150 168 0,'0'0'107'0,"0"0"-101"16,0 0-1-16,0 0 19 15,0 0 28-15,0 0-31 16,-14-33-17-16,-5 19-8 16,-6-7 2-16,-4 1-3 0,2-2 4 15,-2 2-16-15,-2 0 11 16,-5 2 5-16,-3 0-8 15,-4 2 4-15,1 2 5 16,2 1 8-16,1 6 13 16,-3 0-11-16,-1 6 7 15,-3 1-17-15,-3 0 1 16,-2 0 2-16,-5 8 2 16,-4 6-5-16,-5 4 5 15,1 1-3-15,6 2 13 16,10-1-15-16,13-4 5 15,10-1-5-15,8-7 5 16,3-3-5-16,8-1 0 0,1 1 5 16,3-4-8-1,-2 1 3-15,-1 2 0 0,2-1-3 16,-1-2 6-16,4-1-3 16,0 2 0-16,0-2 9 15,0 0 2-15,0 0-5 16,0 0 5-16,0-12-9 15,9-11-2-15,9-10-32 16,2 1 16-16,2-4-36 16,3-2 6-16,4 0-1 15,2-7-2-15,-2 4 21 16,-7 5-9-16,-4 7 37 16,-11 11 13-16,-5 9 36 15,-2 2 21-15,0 5 0 0,0 2-60 16,0 0-10-16,-4 0-14 15,-19 0 14-15,-10 14-3 16,-8 8 10-16,-3 2-5 16,-5 2 1-16,-4 3-2 15,-3-2 10-15,-2 4-7 16,4-3 5-16,6-2-8 16,3 1 6-16,9-4-8 15,5-1 1-15,6-2 0 16,9-1-1-16,3-2 1 15,5 1 0-15,-2-4-4 16,6-4 4-16,2-2-7 16,2-6 6-16,0 0-3 0,0 0-4 15,0 0 9-15,0-2-1 16,9 0 7-16,9 0-6 16,4 0 21-16,-2 0-20 15,-7 0-2-15,-6 6-9 16,-7 8-97-16,0 0-81 15</inkml:trace>
  <inkml:trace contextRef="#ctx0" brushRef="#br0" timeOffset="36937.0529">1314 8562 98 0,'0'0'72'16,"0"0"11"-16,0 0 4 16,0 0-13-16,0 0 13 15,0 0-23-15,0 0 2 16,-10-60 10-16,10 57-40 0,0 3-7 16,0 0-29-16,0 0-5 15,0 0-2-15,0 0-9 16,0 0-18-16,0 15-39 15,2 17 39-15,14 8 34 16,1 6 0-16,-3 0-11 16,-3-3 7-16,0-8-18 15,-2-9 8-15,2-9-3 16,-5-9-13-16,6-8 26 16,5 0-16-16,15-22 20 15,15-28 28-15,17-28-26 16,7-17 16-16,4-9 20 15,-2 6-26-15,-7 15 25 16,-10 25-3-16,-14 24-34 16,-17 19 8-16,-9 8-8 0,-7 5-18 15,-1 2-9-15,6 0-27 16,3 0-20-16,8 0-50 16,2 2-61-16</inkml:trace>
  <inkml:trace contextRef="#ctx0" brushRef="#br0" timeOffset="75392.7496">22137 13654 199 0,'0'0'71'0,"0"0"-53"0,0 0 9 16,0 0 10-16,0 0-31 15,0 0 2-15,0 0 10 16,156-28-18-16,-107 28 11 16,-1 0-11-16,-2 1 2 15,-6 12-8-15,3 1 6 16,-6 0 0-16,5 0 2 16,5-2 2-16,7-1-4 15,15 2 9-15,12-1 15 16,12 0 24-16,12 2-35 15,4-3-9-15,9 1 18 16,9-1-22-16,4-1 12 16,12-2 3-16,7 2-14 15,6-3 7-15,8 5-7 16,10-5-1-16,9 0 0 0,9 0 4 16,13 7-4-16,2 0 0 15,1 6 2-15,-3 3-4 16,2 1 2-16,-6 2 0 15,4-3 4-15,3 0-1 16,1-3 5-16,14-3-8 16,7 1 1-16,10-2-1 15,14-2 0-15,9-2-1 16,9 0-1-16,-2-1-1 16,-9 3 3-16,-14 0 0 15,-13 2 0-15,-11 0 15 16,-11 2 0-16,0 2 6 0,-1 0 0 15,5 1-20-15,15-4 3 16,0-2-4-16,1-8 1 16,2-5-9-16,-15-2 6 15,-8 0-7-15,-17-16 8 16,-22-4-10-16,-16 1 11 16,-15-4 0-16,-19 2-14 15,-15 4 12-15,-20-1-22 16,-29 6 5-16,-23 4 12 15,-19 2 4-15,-11 6 3 16,-5 0 0-16,0 0-7 16,0 0-44-16,0 0-160 15</inkml:trace>
  <inkml:trace contextRef="#ctx0" brushRef="#br0" timeOffset="199663.6921">19032 15566 576 0,'0'0'122'0,"0"0"-44"16,0 0-29-16,0 0-29 15,0 0 0-15,0 0-3 0,0 0-7 16,-45-36-10-16,45 44-10 16,18 33-13-16,20 25 23 15,20 33 5-15,25 14 9 16,12 10-7 0,19 9-1-16,7-9-5 0,-1-10-1 15,-6-16-16-15,-12-29-12 16,-19-20 1-16,-21-16-2 15,-24-13-4-15,-18-16-5 16,-13-3 35-16,-7 0 3 16,0 0 34-16,-4-28-9 15,-23-10-25-15,-9-3-9 16,-13-12 9-16,-5 2 1 16,-2 8-1-16,3-2 0 15,6 5 0-15,12 8 3 0,12 6 3 16,14 12 8-16,5 10 3 15,4 0-17-15,0 4-27 16,27 0-42-16,19 4 45 16,14 19 23-16,-4 3-1 15,-4 6-3-15,-10-1 0 16,-11 3-12-16,-6 7 8 16,-8-5 2-16,-7-4 5 15,-10-2 2-15,0-12-1 16,-7-1 1-16,-38-6 25 0,-24-2 30 15,-26-6-31 1,-15-3-11-16,0 0 5 0,10-16-6 16,23 6-12-16,21 1-12 15,27 0-104-15,27-5-254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35:20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4778 2735 112 0,'0'0'85'16,"0"0"-33"-16,0 0 12 16,0 0 7-16,0 0-2 0,0 0-15 15,0 0 5-15,0-44-35 16,0 44 15-16,0 0-26 15,0 0-7-15,0 0-10 16,0 0 4-16,0 0-11 16,0 0 8-16,0 0-15 15,0 0 14-15,0 0 1 16,0 0-9-16,0 0 12 16,0 8-14-16,0 10 14 15,0 8-1-15,0 4 3 16,0 4-2-16,0 4 0 15,-4 6 8-15,-7 5-10 16,-5 2 2-16,1 2 0 0,-1-3-3 16,5-4 3-1,3-10-2-15,5-4 0 0,1-6-4 16,2 0 2-16,0-2 4 16,0 0 0-16,0 1-4 15,0-1 6-15,0-2-2 16,0 4 0-16,0-2-12 15,0 0 6-15,-3 1-8 16,-1-1 11-16,0 5-4 16,-3-1-1-16,1-2 8 15,1 0-3-15,0-4 2 16,3-5-3-16,-3-2 4 0,5-5-10 16,0-3 9-1,0-3-13-15,0-3 14 0,0 2-2 16,0-3 5-16,0 1-3 15,0-1 0-15,0 0 0 16,-4 4 6-16,0 2-4 16,-7 3 9-16,-5 4 12 15,1 1-22-15,-3-2 10 16,2 3-11-16,0-6 0 16,4 4-1-16,2-5 3 15,3-4-2-15,3 0 4 16,2-4 0-16,-2 2 23 15,-8-2-3-15,-5 3-10 16,-8-3-7-16,-8 5-6 16,-5 1-1-16,-5 0 0 0,-1 2-25 15,-1 2 12-15,3 0 5 16,4-2-23-16,2 0 21 16,2-4-4-16,3 0 11 15,4 0-1-15,4-4 2 16,-4 0-8-16,0 0 8 15,-4 0-3-15,-3-4-1 16,1-2-6-16,-3 1 11 16,4 5 1-16,-1-3-2 15,2 3-3-15,2 0 4 16,2 0 1-16,3 0-4 16,2 0 6-16,3 0-2 0,0 0 6 15,1 0-3 1,0 0 16-16,-2-2-14 0,0-5 1 15,-1 4 9-15,4-2-15 16,1 0 22-16,3 1 5 16,-1 1-26-16,3 0 15 15,-2 0-12-15,6 2 1 16,3-1 3-16,1 0-8 16,3-1 10-16,0 3-10 15,0-1-9-15,0 1-9 16,0 0-56-16,0 0-101 15</inkml:trace>
  <inkml:trace contextRef="#ctx0" brushRef="#br0" timeOffset="1314.6513">5933 2830 103 0,'0'0'150'16,"0"0"-118"-16,0 0 15 16,0 0 40-16,0 0-4 15,0 0-43-15,0 0 12 16,3-7 12-16,-3 7-38 16,0 0-2-16,0-2-12 0,0-4-10 15,0-2-2-15,0-6-9 16,0 0-10-16,0 4 4 15,0 2 5-15,0 6 8 16,0 0-1-16,0 2 3 16,0 0-8-16,2 0 9 15,-2 0-1-15,0-2 0 16,3 2 7-16,-3 0-1 16,0-3 4-16,0 1-4 15,0-1 8-15,0-1-7 16,0 1-6-16,0 1 4 15,0 2-3-15,0 0-4 0,0 0-7 16,0 0-17 0,0 19-30-16,0 15 12 0,-8 8 44 15,-1 6 0-15,1 2 4 16,3 3-5-16,-1-2 1 16,3 4 0-16,-1 1 0 15,-1 0 0-15,-1 6 0 16,-5 0 6-16,-3 1 13 15,3-5-8-15,5-10-11 16,3-4 0-16,3-12 0 16,0-4 0-16,0-9 0 15,0-4 0-15,0-3 4 16,0-2-5-16,3-3 1 0,-1-3 0 16,0 0-3-1,-2-3 3-15,2-1 0 0,-2 2-2 16,0 2-5-16,0 3 2 15,0-2 5-15,0 4-15 16,0-1 15-16,-2 2-12 16,-14-2 12-16,-3 2-1 15,-8-2 11-15,-7-3-10 16,-4 0 0-16,-6-5 7 16,-4 0-14-16,-2 0 7 15,-8 0-10-15,-7-3 2 16,-9-7-30-16,-7 2 9 15,4 2-13-15,1 2 42 16,9 3 0-16,9-2 11 0,7 3-11 16,4 0 0-16,7 0 2 15,5 0-2-15,4 0 11 16,4 0-8-16,6 0 19 16,3 0-11-16,7 0 10 15,5 0-2-15,6 0-5 16,0 0 2-16,0 0-16 15,0 0-3-15,0 0-1 16,0 0-19-16,0 0-6 16,0 0-1-16,0 0-24 15,-2 0-46-15,-3 0-91 16</inkml:trace>
  <inkml:trace contextRef="#ctx0" brushRef="#br0" timeOffset="2675.9863">7282 2845 337 0,'0'0'73'16,"0"0"-73"-16,0 0 0 0,0 0 71 15,0 0 6-15,0 0-63 16,0-3 20-16,0 3 8 16,0 0-16-16,0 0 8 15,0-5-25-15,0-2-1 16,0-4-8-16,0 1-4 16,0 2-1-16,0 3 5 15,0 0 0-15,0 5-8 16,0 0 6-16,-2 0 2 15,2 0-10-15,0 0 20 16,0 0-8-16,0 0 3 16,0 0-3-16,0 0 3 15,0 0-5-15,0 0-11 16,-2 0 0-16,-2 16-51 16,-6 12 46-16,1 8 16 0,1 9 0 15,-2 2-1-15,4 6 1 16,-3 5 0-16,3 4 0 15,-2 2 5-15,4 0-5 16,-3-4 0-16,1-2-8 16,2-3 5-16,1-4-10 15,1-8-2-15,2-5 11 16,0-8-11-16,0-8 10 16,0-8-2-16,0-1-9 15,5-8 15-15,-1 1-17 16,-2-2 6-16,-2-4 7 15,0 3-19-15,0-3 12 0,0 1-4 16,0 2 2-16,0-2 11 16,0 4 0-16,0-4 3 15,0 2-3-15,0-2 6 16,0 3-3-16,-2 2 3 16,-5-1-2-16,-4 0 11 15,-2 0-9-15,-3-2 8 16,-4 1 13-16,-5 0-23 15,-4-1 9-15,-4 1-6 16,-5-1-3-16,-2-3 4 16,-9 0-5-16,0 0 0 15,-7 0-1-15,-6 0-4 16,1 0 5-16,-3 0 0 0,4 0 3 16,-1 0-7-1,1 0 4-15,2 0 0 0,2 0 0 16,0 0 4-16,-1 0-5 15,-1 4 1-15,-2 0-3 16,9-1-1-16,11-3 7 16,9 1-3-16,10-1 9 15,5 0-8-15,7 0 6 16,3 0 8-16,-3 0-12 16,-2 0 11-16,0 0-14 15,-5 0 0-15,1 0-4 16,-4 3 6-16,2-2-2 15,3 2 0-15,6-3 1 16,3 0-8-16,5 0 4 0,0 3-39 16,0 2-69-16,11-3-186 15</inkml:trace>
  <inkml:trace contextRef="#ctx0" brushRef="#br0" timeOffset="3983.1537">8553 2796 353 0,'0'0'134'16,"0"0"-112"-16,0 0 64 0,0 0 28 16,0 0-52-16,0 0-13 15,0 0-30-15,0 0-8 16,0 0-11-16,0 0-12 16,-6 23-31-16,-17 21 4 15,-6 24 39-15,-2 13-10 16,6 5-7-16,9-4-17 15,14-6 17-15,2-8-18 16,7-3 35-16,11-5-1 16,2-7 2-16,-5-6-6 15,-3-11 5-15,-4-6 0 16,-1-10-3-16,-5 0 8 16,-2-4-5-16,0 1 0 0,0-6 1 15,0 2-7 1,0 0 6-16,-4 1 0 0,-9 1-1 15,-1-3-5-15,1-4 6 16,2 2-2-16,-1-5-1 16,4 2-4-16,-4-1 7 15,3-1 0-15,3 0-6 16,-3-1 13-16,0-3-7 16,0 4 0-16,-2-2-3 15,-1 2-2-15,-5-1 1 16,-5 0-15-16,-7-4 19 15,-9 0-15-15,-9 0 15 0,-9 0 0 16,-9 0-5-16,-8-7 3 16,-3 0-16-16,1 3 1 15,0-2 15-15,4 4-5 16,5 0 7-16,1-1 2 16,5 1 4-16,4-1 10 15,5-1-15-15,11-1-1 16,4 4 4-16,9-3 2 15,5 1-6-15,2 2 0 16,2-3 5-16,4 2-5 16,4 2 0-16,3 0 0 15,-2 0-5-15,0 0 1 16,0 0 0-16,-2 0-15 0,2 0-35 16,4 0-16-1,3 4-73-15,2-1-46 0</inkml:trace>
  <inkml:trace contextRef="#ctx0" brushRef="#br0" timeOffset="10557.6531">18310 3727 119 0,'0'0'142'15,"0"0"-141"-15,0 0 13 0,0 0 48 16,0 0 8 0,0 0-35-16,0 0-24 0,0 0 23 15,0 0-4-15,0 0-7 16,0 0 4-16,0 0-27 15,0 0 6-15,0 0-5 16,0 3 5-16,0-3 2 16,0 0-2-16,-5 0-6 15,-15 0 18-15,-11 0-16 16,-13 0-2-16,-8 0 0 16,-8 0 2-16,-5 0-10 15,1 0 1-15,-1 0-2 16,1 0 2-16,-1 0 3 15,-5 0 4-15,2 0-2 16,-3 0 5-16,1 4-7 0,-3-3 4 16,-1-1 0-16,-4 3-6 15,-9-3 6-15,-2 0-7 16,9 0 5-16,8 0 4 16,26 0-2-16,15 0 0 15,6 1 0-15,7 2-7 16,7-3 12-16,7 1-5 15,-1-1 3-15,5 0 4 16,0 0 5-16,0 0-3 16,0 0-1-16,0 0 23 15,0 0-19-15,0 0 23 16,0 0 9-16,0 0-28 0,0 0 18 16,0 0-20-1,0 0-7-15,0 0 17 0,0 0-23 16,0 0 8-16,0 0-9 15,0 0 9-15,0 0-10 16,0 0 1-16,-5 0 0 16,1 0 13-16,-1 0-13 15,-1 0 0-15,2 0-1 16,1 0 13-16,1-4-10 16,2 0 5-16,-3-1-1 15,1-4 17-15,0 1-18 16,0-2 0-16,2-2 1 0,0 1 4 15,0-6-6 1,0 2-4-16,0-6 0 0,0-2-1 16,0-4 2-16,0-7-1 15,0-4 0-15,0-2 8 16,0-4-12-16,0 0 4 16,0 1 0-16,6 0-7 15,-1 0 11-15,2 1-4 16,2 2 0-16,-1 1 7 15,0 4-10-15,-2 3 3 16,1 0 0-16,-5 0 10 16,2 1-2-16,0 1-8 15,0 0 18-15,-2-2-15 16,2 1 13-16,-2-6-16 16,2 1 0-16,3 0-8 0,-1 4 14 15,0 8-6 1,-6 4 0-16,2 4 7 0,0 2-4 15,0 1-3-15,0 8 0 16,0-3 14-16,1 4-12 16,-1-3 2-16,2 2-4 15,-2-4 1-15,3 4-7 16,-5-3 6-16,3 0 0 16,-1-3-5-16,0 4 9 15,0-2-4-15,-2-1 0 16,0 0 6-16,0-2-13 15,0 0 7-15,0 2 0 0,0 3-8 16,0 2 11-16,0 1-3 16,0 2 0-16,0 1 6 15,0-2-11-15,0 3 5 16,0 0 0-16,0 0-15 16,0 0 11-16,0 0-5 15,0 0-2-15,0 0-21 16,2 0 21-16,9 0-24 15,7 0 13-15,11 0 22 16,9 8 0-16,4-1 2 16,10-4-1-16,3-3 11 15,10 0-12-15,8 0 0 16,1 0-6-16,-5-6-3 16,-2-6 9-16,-11 0 0 0,-7 2 0 15,-9 1 4-15,-2 2-9 16,0-1 5-16,-2 2 0 15,-1-2 1-15,5-2-1 16,3 2 0-16,8-3-5 16,4-1 3-16,1 3 1 15,-6 3-29-15,-13 1 25 16,-12 2-4-16,-10 1 12 16,-8 2-3-16,-4 0 0 15,-3-2 1-15,0 2-3 16,0 0 2-16,0 0 0 15,0 0-9-15,0 0 9 16,0 0-4-16,0 0 3 0,2 6-19 16,4 15 20-16,5 5 0 15,3 11 0-15,1 5-4 16,3 8 4-16,2 8 0 16,0 9 2-16,1 5 5 15,-6 2-8-15,-6 0 1 16,-9-4 0-16,0-2-1 15,0-2 2-15,-5-5-1 16,-8-6 1-16,2-2 10 16,2-4-12-16,4-1 1 15,5 0 0-15,0 0-6 16,0-3 7-16,0-10-1 0,0-3 0 16,0-8 7-16,0-4-7 15,3-4 0 1,-1-1 0-16,-2-6-5 0,0 2 5 15,0-6 0-15,0 1-2 16,0-2 9-16,0 2-8 16,0-1 1-16,0 0 0 15,0 2-4-15,0-3 4 16,0 1-1-16,0 0-1 16,0 0-13-16,0-1 13 15,0-1-6-15,0-2-14 16,0-1 21-16,0 0-24 15,0 0 7-15,0 2 5 0,0 3-41 16,0-3 13-16,0 1-36 16,0 4-14-16,0-2-30 15,0-1-85-15</inkml:trace>
  <inkml:trace contextRef="#ctx0" brushRef="#br0" timeOffset="12082.0356">19516 3749 25 0,'0'0'216'0,"0"0"-157"15,0 0-25-15,0 0 38 16,0 0 3-16,0 0-54 16,0 0-14-16,0-2 24 15,-11-2-6-15,-20 3-12 16,-12-3-13-16,-11-3 4 16,-6 3-6-16,-7 2 2 15,-1 2 0-15,3 0-1 16,7 0 5-16,6 0-4 15,1 0 0-15,-4 0 2 0,-7 0-6 16,-6 0 4 0,-5 0-10-16,0 2 3 0,3 1 3 15,7-3 2-15,7 0 0 16,12 0 2-16,9 0-2 16,6 0 8-16,8 0-4 15,9 0 25-15,0 0-18 16,7 0 8-16,1 0-3 15,0 0-7-15,2 0 19 16,-3 0-26-16,0 0 0 16,1 0 11-16,-3 0-8 15,3 0 7-15,0 0 3 16,-1 0 3-16,3 0 16 0,0 0-22 16,-3 0-3-1,3 0 13-15,-3-3-16 0,1 0 1 16,0-4-3-16,-1-1 3 15,1-3 2-15,-3-3-7 16,0-8 0-16,3-7 2 16,2-5 1-16,2-14-3 15,0-12 0-15,8-13-12 16,15-8 11-16,6-4-18 16,-5 7 8-16,-2 8 2 15,-4 5 16-15,-7 7-9 16,-1 7 2-16,-2 4-1 15,1 3-3-15,3 4 4 16,-1 4-5-16,-1-2 3 0,9-2-20 16,-1 1 22-16,-1 3-46 15,1 9 25-15,-5 8 14 16,-4 3 7-16,0 7 0 16,-2 0-7-16,-3 4 12 15,-2 3-10-15,3 2 0 16,6 0-32-16,7 0-3 15,9 0 9-15,8 3 16 16,15 13 14-16,8 2-14 16,8 0 14-16,7-1 0 15,-3-6-14-15,-3-3 4 16,-5-5-9-16,-8-3-5 16,-8 0 20-16,-5 0-4 0,-10-11 9 15,-11 6-5-15,-2 1 11 16,-7-1-7-16,-4 5 1 15,0 0-4-15,-1 0 2 16,1 9-11-16,1 14 13 16,-5 16 0-16,-3 13 0 15,0 14 22-15,0 7-5 16,0 7-8-16,2 0 6 16,22 0-12-16,13-3 23 15,7 4-5-15,3-2-19 16,-1-3 7-16,-6-7-9 15,-13-8 0-15,-13-9 2 0,-12-6-2 16,-2-1 0 0,0-4 0-16,-16 2-7 0,3-2 2 15,-1-4-31-15,5 3-10 16,5-10-38-16,4-10-211 16</inkml:trace>
  <inkml:trace contextRef="#ctx0" brushRef="#br0" timeOffset="19110.7289">5791 2171 209 0,'0'0'91'0,"0"0"-20"0,0 0-8 16,0 0-29-16,0 0 18 15,0 0 3-15,0 0-27 16,0 0 4-16,0-16-32 16,0 16-7-16,0 0 5 15,0 11-37-15,-10 19 20 16,-11 13 9-16,-8 16 18 16,-9 9-8-16,-5 4 0 15,-1 0 0-15,1-8-1 16,6-7 1-16,5-11-14 15,10-10-2-15,9-9-25 16,6-6 12-16,5-9-6 16,2-6-19-16,0-1 21 15,0-5-9-15,7 0 21 16,14 0 11-16,8-9 10 0,2-14 13 16,-2-3-4-16,-6-1-2 15,-7 3 30-15,-7 0-34 16,-5 2 22-16,-2 7 0 15,-2 6-20-15,0 5 23 16,0 4-14-16,0 0-14 16,0 0-4-16,0 0-40 15,-4 20 14-15,-11 10 27 16,-8 4 6-16,-1 0 2 16,-1-6-4-16,-2-4 1 15,2-8 8-15,4-7-8 16,-2-2 13-16,1-7 1 15,0 0-2-15,-3 0 5 0,-4-16 7 16,5-8-12-16,-3-6 21 16,6 2-6-16,4 3 3 15,5 8-1-15,6 9-30 16,4 1-1-16,2 7-1 16,0 0-32-16,0 0-9 15,0 0-82-15,0 0-132 16</inkml:trace>
  <inkml:trace contextRef="#ctx0" brushRef="#br0" timeOffset="25921.7252">24502 11229 36 0,'0'0'138'0,"0"0"-102"15,0 0 31-15,0 0 2 16,0 0 0-16,0 0-9 15,0 0-34-15,2-24 8 16,-2 20 12-16,0 4-29 16,0 0 4-16,0 0-21 15,0 0 2-15,0 0 23 16,0 0-22-16,0 0 10 16,0 0-10-16,0 0 5 0,0 0-4 15,0 0-4 1,0 0 0-16,0 0-12 0,0 0 10 15,0 0 2-15,0 0-1 16,-13 0 4-16,-7 13-3 16,-7-1 0-16,-4 8 0 15,-5-3-1-15,-3 5 6 16,-6 3-5-16,3-3 0 16,-3-3 8-16,3-1-11 15,2-6 3-15,-3-3 0 16,7-6 6-16,1-3 2 15,-1 0-8-15,-4 0 13 16,-7-12-4-16,-4-1-5 16,2 0-4-16,2 1 0 15,3 4-3-15,1-2 8 16,3 3-5-16,5-4 0 0,-1 0 7 16,0-1-2-16,2-5-5 15,-1-1 4-15,-3 0 5 16,5-2-5-16,2 2 3 15,4 0 5-15,4 0-4 16,5 3 13-16,3-5-11 16,-1 5-10-16,3-5 15 15,0-3-8-15,-3 2-4 16,3-1-3-16,-3-2 8 16,3-1-10-16,1 1 2 15,1 1 0-15,3 0 0 0,-2-1 3 16,6 0-3-16,4-2 0 15,0-2 5-15,0-4-9 16,0-1 4 0,8-2 0-16,8 1-5 0,-5-3 7 15,-1 2-2-15,-4-2 0 16,3-1 8-16,5-2-10 16,-1 5 2-16,3 4-4 15,-1 4-6-15,-4 6 10 16,3 1 0-16,1 0-2 15,1 0 0-15,-1 2-3 16,5 1 5-16,7 1-13 16,7 2 12-16,8 0-29 15,13 3 10-15,8 3 15 16,9 1-20-16,1 3 10 16,1 1-17-16,-9 0-9 0,-13 3 35 15,-7 0 0-15,-7 0 6 16,-5 0 0-16,1 0 9 15,-3 3-13-15,5 4 4 16,2 3 0-16,4 4-3 16,1 6 4-16,-1 1-1 15,-2 3 0-15,-2 3 8 16,-2 2-10-16,-5 0 2 16,-2 2 0-16,-7-1-2 15,-4 2 4-15,-4-2-2 16,-8 4 0-16,-1 4 8 0,-3 3-6 15,-2 6 1-15,0 4-3 16,-7 2 18-16,-11 5-13 16,-2 1-5-16,-4-1 9 15,-1-1-2-15,-2-6-3 16,3-5-4-16,-1-1 4 16,1-3 2-16,-3-5-1 15,-4-4-5-15,-7-5 3 16,-11-2 3-16,-13-6 2 15,-15-2-8-15,-2-3-6 16,0-4 4-16,4 2-58 16,7-5-93-16,10-8-298 0</inkml:trace>
  <inkml:trace contextRef="#ctx0" brushRef="#br0" timeOffset="27912.6561">10673 11090 81 0,'0'0'72'0,"0"0"-30"16,0 0 6-16,0 0-16 16,0 0 22-16,0 0-11 15,0 0-1-15,7-26 4 0,-7 26-31 16,0 0-10-16,0 0-5 15,0 0-8-15,0 0 4 16,0 0 4-16,0 0 0 16,0 0-6-16,0 0 4 15,0 0-5-15,0 0 3 16,0 12-10-16,0 9 14 16,-12 1 1-16,-5 2-1 15,-6 4 5-15,-4-5 0 16,0 2-5-16,0-4 2 15,2-1 3-15,0-3-4 16,0-5-1-16,-4 0 0 0,-4-2 7 16,-5-2-7-1,-5 1 0-15,1-5-1 16,-3-1 6-16,5-1-5 0,-2-2 0 16,-1 0-2-16,4 0-6 15,-7-4 8-15,2-8 0 16,0-2-1-16,-3 0 10 15,3 0-9-15,3 4 2 16,6 1 7-16,5 0 18 16,6-2-24-16,7 2-1 15,0-1 24-15,4 0-6 16,2-1 14-16,-2-2-14 16,0-3-20-16,-1 0 14 15,1 0-14-15,1-4 4 16,1 2 13-16,3-5-14 0,-2 2 24 15,2-6-13-15,1-2-13 16,1-1 6-16,-2-1-7 16,4 3 0-16,0 2 0 15,-1 0 6-15,5 2-6 16,-2-2 0-16,2 0 3 16,-2-2-1-16,2 2 4 15,0-3-6-15,0 4 11 16,0-1-7-16,0 0-4 15,2-2 0-15,11-3 5 16,3 0-11-16,7-1 2 16,-2-5-7-16,4 2 10 0,-3 4-7 15,1 1 7 1,-4 4 1-16,8-1 0 0,0 4-15 16,7 0 15-16,1 2-5 15,0-2 4-15,6 2-19 16,-3 1 19-16,0 3-14 15,-1 1 11-15,0 4-6 16,-6 4 10-16,-4 4 0 16,-4 3-4-16,4 1 1 15,0 0-3-15,4 0 6 16,1 5-9-16,-1 12 8 16,0 0-21-16,0 3 12 15,-2 2 8-15,4 6-1 0,1 3 0 16,0 3 3-1,-1 2-13-15,-1-1 13 0,-5 0-21 16,-2-3 3-16,0 0 17 16,0 0-10-16,-3-1 9 15,-2-1 2-15,-4 0-24 16,-3 0 5-16,1 0 4 16,-6 2 13-16,1 4-3 15,1 2 6-15,-6 4-3 16,0 2 2-16,3 0 0 15,-1 1-1-15,2-4 1 16,0 1 0-16,1 1-3 16,-3-7 7-16,0-2-4 15,-4-4 0-15,-2-9 0 16,0 2-5-16,0-5 5 0,-10-2 0 16,-14 2-2-16,-5-2-21 15,-7-2 17-15,3-4-4 16,1-2-8-16,11-3 14 15,5-4-12-15,3-1-44 16,1 0-103-16</inkml:trace>
  <inkml:trace contextRef="#ctx0" brushRef="#br0" timeOffset="30060.3405">9288 11229 68 0,'0'0'76'0,"0"0"-46"15,0 0 32-15,0 0-6 16,0 0-15-16,0 0-4 16,-2-6-20-16,2 6 5 15,0 0 8-15,0 0-23 0,0 0 8 16,0 0-10-16,0 0 1 15,-4 0-2-15,-3 0-1 16,-9 0-3-16,-4 0 2 16,-2 0 2-16,-2 6-4 15,1-2 0-15,3 2 4 16,-4 1-7-16,-3-2 3 16,-4-1 0-16,-2 1-4 15,-4-4 1-15,0 1 3 16,-1 0-1-16,-2-2-3 15,7 0-3-15,4 0 7 16,0 0 0-16,4 0 2 16,-2-4 2-16,2-2-4 15,1-3 0-15,2 1 3 0,2-4-4 16,1 1 1-16,2 1 0 16,-3-4 12-16,2 3-11 15,0-4 8-15,-2 1 1 16,3 2-8-16,-2-2 13 15,1-1-13-15,3 1-2 16,-5-4 0-16,0 4 5 16,2-2-5-16,0 5 0 15,5 1 1-15,6 4 8 16,1-2-5-16,4-2-2 16,2-4-4-16,0-7-9 15,0-3-5-15,2-6 4 16,9-4 8-16,-1 2 0 0,2 0 4 15,-1-2 0-15,-4 1 0 16,2-1 4-16,0-1-4 16,2-3 0-16,2-5 2 15,3 1-5-15,-3 0 3 16,3 3 0-16,0 0-1 16,1 3 3-16,5 0-3 15,1 4 1-15,2 1-8 16,1-1 2-16,3 1 4 15,7-1-3-15,4-4 1 16,4 1 2-16,5 0 2 16,3 3 0-16,-1 1 1 0,0 1-9 15,1 2 8-15,-2 4 0 16,2 4-4-16,-5 3 7 16,-5 8-3-16,-4 3 0 15,-5 2 2-15,1 4-4 16,-3 0 2-16,1 0 0 15,-1 19-7-15,0 12 10 16,3 4-3-16,5 14 13 16,5 7-9-16,6 6 16 15,1 7-20-15,0-5 1 16,-4-2-3-16,-5-8 6 16,-11-4-4-16,-8-4 0 15,-7 0 5-15,-7 1-7 0,-7 3 2 16,-2-1 0-1,0 4-3-15,0 1 9 0,-18 1-6 16,-6 3 0-16,-9-5 7 16,-6 0-4-16,-5-7-3 15,-3-6 0-15,7-8-1 16,0-6 3-16,7-5-2 16,4-7 0-16,-3 1 7 15,3-7-8-15,3 1 1 16,-1-6 0-16,0 1-4 15,2 1 1-15,-2-3-2 16,0 4-20-16,4-3-15 0,0 3 6 16,3-1-38-1,0-2-17-15,2-3-15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37:27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14402 16612 10 0,'0'0'47'16,"0"0"-9"-16,0 0-3 16,0 0 26-16,0 0 27 15,0 0-10-15,0 0-26 16,-34-7-27-16,34 7-25 16,0 0 0-16,0 0 1 15,0 0 3-15,0 0-8 16,0 0 3-16,2 0 1 15,10 0-5-15,3 7 5 16,4 8 0-16,3 9-2 16,4 2 4-16,13 1-2 15,5-5 0-15,14 5 3 0,16-4 0 16,14-1 4 0,26 0 52-16,23 0-23 15,12-4 2-15,7 0-13 0,0-4-11 16,-2 0-5-16,-3-5 11 15,3 0-20-15,6-1 12 16,14 6 9-16,23-2-20 16,30-2 4-16,18 4-5 15,18 3-17-15,9-8 7 16,-16 3-12-16,-8-6 12 16,-23-6 9-16,-13 0-7 15,-4 0 7-15,-13-18-14 16,13-10-25-16,4-6-45 15,4-2-45-15,0 0-35 16,-11 4 99-16,-26 1 30 0,-30 6 5 16,-29 1 31-16,-36 2 5 15,-26 3 69-15,-22 7 62 16,-20 7 13-16,-7-4-43 16,-5 5-54-16,-2-4-12 15,3 7-26-15,-5 1-13 16,0-5-1-16,0 1 0 15,0-4-44-15,-22 2-124 16,-21 3-201-16</inkml:trace>
  <inkml:trace contextRef="#ctx0" brushRef="#br0" timeOffset="1088.0724">3011 15175 340 0,'0'0'19'16,"0"0"-14"-16,0 0 104 16,0 0-94-16,0 0 14 0,0 0-7 15,-7 0-2-15,7 0-19 16,0 0-1-16,3 2 0 15,13 11-7-15,10 5 6 16,12 4 1-16,20 2 0 16,15 1 6-16,14 0-4 15,11-4 3-15,8-9-4 16,7-12 5-16,5 0 3 16,9-9-8-16,9-21 5 15,2-10 11-15,-2 0-16 16,-11 4 5-16,-23 5-6 15,-28 12 3-15,-30 6-2 0,-23 6-1 16,-13 2 14-16,-5 3 43 16,-1-2-18-16,0-2-11 15,1 0-27-15,-1 4 3 16,-2-2-2-16,0-1-2 16,0 2-25-16,0-1-17 15,0-1-131-15,-9 0-188 16</inkml:trace>
  <inkml:trace contextRef="#ctx0" brushRef="#br0" timeOffset="1859.7184">9230 15151 296 0,'0'0'123'0,"0"0"-64"16,0 0 3-16,0 0-27 16,0 0-14-16,0 0 20 15,-6 0-23-15,6 0-14 16,0 0-8-16,15 4-15 16,24 9 19-16,19-4 12 15,21 1-7-15,17-6 20 16,16-4-14-16,4 0-4 15,-2 0 12-15,-1-1-17 0,-10-14 21 16,-16 3-3-16,-25 4-18 16,-26 4 12-16,-23 3-10 15,-11-2 17-15,0 3 25 16,-2 0-37-16,0 0 0 16,8-2-9-16,11 2-21 15,16 0-19-15,13 0-32 16,5 0-51-16,-4 0-71 15,-6-4-155-15</inkml:trace>
  <inkml:trace contextRef="#ctx0" brushRef="#br0" timeOffset="2534.4586">15499 15240 277 0,'0'0'159'0,"0"0"-159"16,0 0 0-16,0 0-8 15,0 0 8-15,0 0 1 16,150 18 2-16,-88-6 4 16,15 2 43-16,19-4-27 15,14 0 2-15,15-6-11 16,4-4-9-16,-9 0 3 16,-8 0-8-16,-19-6 1 15,-24-10 29-15,-26 9 8 16,-24-2 9-16,-14 6 3 15,-5 2-17-15,0 1 4 0,0 0-37 16,0 0-23-16,0 0-18 16,0 0-82-16,0 0-96 15,-2 0-153-15</inkml:trace>
  <inkml:trace contextRef="#ctx0" brushRef="#br0" timeOffset="23208.2154">2809 3693 53 0,'0'0'126'0,"0"0"-126"0,0 0 0 15,0 0 15-15,0 0 15 16,0 0-28-16,0 0 8 16,0 0-9-16,6 5 0 15,-6 14 14-15,0 10 5 16,0 5 15-16,0 3-3 16,0 4-17-16,0 5 8 15,0 3-11-15,0 0-7 16,0 4-5-16,0-2 6 15,0 2-7-15,0-3 1 16,2-2 0-16,3-2-2 16,-1 0 2-16,0-4 0 0,-4 2 0 15,0 2 6-15,0-2-8 16,0 6 2-16,0 0 0 16,0 1-2-16,0-5 5 15,0-4-3-15,0-6 0 16,0-2 4-16,0 0-4 15,0-3 0-15,0 0 0 16,0-7-5-16,0 3 9 16,0-5-4-16,0 4 0 15,0-2 3-15,0 6-5 16,0 4 2-16,0 4 0 16,0 6 0-16,-2-1 3 15,-2-3-3-15,-1-5 0 16,5-8 3-16,0-5-6 15,0-5 3-15,0 0 0 0,0-5-7 16,0-3 8 0,0 2-1-16,0-1 0 0,0-2-4 15,0 4-1-15,0 0 5 16,0 0 0-16,0 4-4 16,0-2-10-16,0 0 8 15,0-3 0-15,0-2-14 16,0 0 8-16,0-6-8 15,0 4 20-15,0-2-6 16,0 2 6-16,5-4 0 0,-3 4 0 16,2-3 5-1,3 0-5-15,0 1 2 0,6 1-2 16,5-1 1-16,4-2-1 16,7-1 0-16,7 0 0 15,6-2 5-15,8 2-7 16,3 1 2-16,5-1 0 15,2 0-1-15,4-1 5 16,2 3-4-16,-4-1 0 16,3-3 5-16,1 0-8 15,3 0 3-15,5 0-5 16,2 0 4-16,-2 0-8 16,1 0 9-16,4 0-2 15,4-7-3-15,5 4 2 16,5-2-32-16,6 1-17 0,-6 4 40 15,-5-2 4-15,-13 2 8 16,-11 0 4-16,-10 0 2 16,-8 0 22-16,-3 0-1 15,-3 0-9-15,0 0-7 16,5 0-9-16,4 0-2 16,2 0 0-16,3 0 1 15,-7 0-7-15,-7-1 6 16,-7-1 0-16,-8 0-1 15,-6 2 3-15,-5 0-2 16,-5-3 18-16,-3 3-4 16,4 0 24-16,1 0-8 0,0 0-5 15,0 0 14-15,2 0-24 16,-1 0-3-16,-1 0-12 16,-3 0-3-16,-5-4-33 15,-3-10-86-15</inkml:trace>
  <inkml:trace contextRef="#ctx0" brushRef="#br0" timeOffset="32327.5912">32835 9322 28 0,'0'0'54'0,"0"0"12"15,0 0-22-15,0 0-8 16,0 0-20-16,0 0 8 16,0 0 19-16,0 0-17 15,-9 2-4-15,-11 4-19 16,-2 0 5-16,1 2-8 16,2 1 0-16,1-2 0 15,-1 0-6-15,2-4 13 16,-1 1-7-16,3-1 0 15,-3-2 3-15,-2-1 0 0,-5 0-3 16,1 0 1 0,-1 0-3-16,5 0 8 0,-4 0-6 15,1 0 0-15,1 0-5 16,-1 0 5-16,0 0 0 16,-2 0 0-16,0 0-6 15,3 0 9-15,2 0-3 16,-2 0 0-16,1 0 6 15,2 0-6-15,1 0 0 16,-1 0 0-16,4 0 11 16,1 0-11-16,-1 0 5 15,4 0-1-15,0 0 2 16,-4 0-5-16,1-6-1 16,-1 2 0-16,-2-1 1 0,2-2 0 15,-1 4-1 1,3-2 0-16,2 1 6 0,2-1-8 15,0 0 3-15,3-3-1 16,-2 1 23-16,2-2-15 16,-3-1 9-16,3 0 3 15,-2-4 0-15,2 2 6 16,2-3-7-16,-3 1-11 16,3-3 23-16,-6 2-31 15,4 1 4-15,-1-3 18 16,1 5-15-16,1-3 19 15,0 3-4-15,1-2-15 16,-3-1 8-16,3-2-10 16,-2 1-1-16,-2 1-4 15,4 0 4-15,2-1 9 0,-5 1-13 16,5-2 2-16,-2 0 10 16,2-2-10-16,-1-1 11 15,1 1-8-15,2-4 1 16,0 0 1-16,-5-2-7 15,3-1 0-15,-3 2 0 16,1 0 2-16,-2 2-2 16,1 2 0-16,-2-3 5 15,3 1-9-15,-1 0 4 16,1-2 0-16,2 1-3 0,0-2 5 16,2-1-2-1,0 3 0-15,0-4 4 0,0-1-10 16,0 0 6-16,0-5 0 15,0 1-5-15,0-3 9 16,0 0-4-16,0 3 0 16,0 2 4-16,0 5-13 15,0 1 9-15,2-1 0 16,-2 6-2-16,2-4 5 16,-2 0-3-16,0 0 0 15,0-3 7-15,0 0-12 16,0 0 5-16,0 6 0 15,0 0-4-15,0 2 8 16,0 2-4-16,0-1 0 16,0 6 5-16,2-2-7 0,0 4 2 15,0 0 0-15,1 0-7 16,-1-2 8-16,3 1-1 16,-1 3 0-16,1-2-1 15,-3 4-3-15,0-2 4 16,0 2 0-16,0 0-7 15,0 3 10-15,1 1-3 16,-1-2 0-16,0 1 4 16,3 0-14-16,0-2 10 15,3 3-8-15,3-4 5 16,5 1-14-16,4 1 13 16,2 1 4-16,5-3-22 15,0 3 20-15,0 0-19 16,-1 0 12-16,-1 1 2 0,2-2-1 15,-5 3 2-15,2 0-1 16,1 0 2-16,2 0-4 16,2 0 9-16,2 0-7 15,-2 0 3-15,4 3-5 16,1 2 1-16,1 2-6 16,1-5 1-16,-3 1 10 15,4-1-20-15,-4-2 2 16,-4 2 19-16,-3-2-15 15,-1 2 7-15,-1-2-6 16,3 0-15-16,-2 0 23 0,-8 3-3 16,1-2 8-1,-3-1-3-15,-1 2 6 0,-1 2 0 16,-1-2 0-16,-3 2 1 16,-1 3-6-16,2-4 5 15,-1 6 0-15,1 2-6 16,2 4 5-16,-1 1 0 15,2 6 1-15,-1 2-4 16,-2 2 1-16,1 4 3 16,-1 2 0-16,1 0-3 15,0 2 6-15,2 4-3 16,0 2 0-16,-7 6 5 0,-2 9-4 16,-4 3-1-1,0 7 0-15,-4 5 6 0,-13-7-2 16,7-3-4-16,-4-9 0 15,5-10 5-15,3-1-10 16,6-4 5-16,0 2 0 16,0-1 0-16,0 1 4 15,0-2-5-15,10 1 1 16,4-8-17-16,-3-3 11 16,-2-1-10-16,-5-6 4 15,4 3 9-15,-6 2-7 16,0-2 10-16,0 3-1 15,-2-2-3-15,0-2 0 16,0-1 0-16,0-3 4 16,0 2-4-16,0-6 5 0,0 1-1 15,0 3 0-15,0-2 3 16,0-3-6-16,0 0 3 16,0-5 0-16,0 0-4 15,0 0 8-15,0-3-4 16,0 0 0-16,0 1 2 15,0-4-4-15,0 1 4 16,0-2-2-16,0 2 8 16,-10-2-6-16,-11 2 7 15,-10-2-9-15,-17 0-2 16,9 0-1-16,1 0-14 16,5 0 10-16,6 0-19 0,8 2-152 15</inkml:trace>
  <inkml:trace contextRef="#ctx0" brushRef="#br0" timeOffset="42241.1843">31708 9469 53 0,'0'0'70'0,"0"0"-37"0,0 0-3 16,0 0 2-16,0 0 26 15,0 0 4-15,0 0-30 16,-4-2-2-16,2 0-21 16,-2-1-8-16,0 1 3 15,-3 2-2-15,-2 0-2 16,-2-2 0-16,-4 2-8 15,-1 0 7-15,-2 0 1 16,0 0 0-16,-5 0-3 16,2 0 3-16,-6 2 0 15,-4 0 0-15,-2 1 4 16,-10-3-5-16,-7 0 1 0,0 0 0 16,-2 0 1-1,4 0 0-15,-2 0-1 0,-4-3 0 16,-8 3-6-16,0 0 6 15,-9 0-18-15,1 0 15 16,1 0-4-16,0 3 7 16,7-1 0-16,2-2 0 15,4 0 1-15,2 0-2 16,6 0 1-16,-2 0 0 16,1 0-6-16,2 0 2 15,-2 0 3-15,3 0 0 16,3 0-5-16,3 0 5 15,2 0 1-15,3 0 0 16,1 0-5-16,0 0 6 16,1 0-1-16,0 0 0 0,-1 0 1 15,1 0-1-15,0 0 0 16,4 0 0-16,-1 0-3 16,-1 0 3-16,4 0 0 15,-2 0 0-15,0 0 3 16,0 0-5-16,-4 0 2 15,0 0 0-15,-3 0 0 16,1 0 0-16,0 0 0 16,0 0-1-16,4-2 4 15,0 2-4-15,-3-3 1 16,-1 3 0-16,-1 0-7 16,-1-2 10-16,0 2-3 0,2-3 0 15,1 1 1 1,3-5-1-16,-2 3 0 0,4-1 1 15,-2 1-3-15,4 0 5 16,0 1-3-16,-4 3 0 16,-3 0 2-16,-3 0-4 15,-6 0 2-15,-1 0 0 16,-2 0-3-16,0 0 5 16,1 0-2-16,1 0 0 15,6 0 3-15,3 0 3 16,0 0-6-16,2 0 0 15,-2 0 0-15,-1 0 0 16,-4 4 0-16,-5-1 0 16,-3-2 3-16,-6-1-8 15,2 0 5-15,-1 0 0 0,6 0-1 16,2 0 2-16,1 0-1 16,2 0 0-16,-1 0 6 15,1 0-12-15,-1 4 6 16,-1 0 0-16,-3 2-2 15,-4 2 2-15,-2 3 0 16,1 1-3-16,4 1 0 16,9-1-1-16,6 0 4 15,4 2 0-15,2-3-6 16,1-2 6-16,-3-4 0 0,-2-3 3 16,-6 0 0-1,-7-2-2-15,-3 0-1 0,3 0 0 16,-1 0-3-16,3 0 5 15,2 0-2-15,-1 0 0 16,6 0 4-16,1 0-5 16,-1 0 1-16,6 0 0 15,0-2 0-15,2 2 3 16,4-2-3-16,4-3 0 16,1 4 6-16,5-1-6 15,-3-3 5-15,5 5 1 16,-5-1 9-16,1-1-15 15,-1 0 2-15,-2-2-2 16,0 1 6-16,-2 0-8 16,0 1 2-16,0-2 0 0,-1 1-1 15,2 1 7-15,3-1 2 16,-1 1 3-16,1-3-10 16,3 3 4-16,-6-1-5 15,2 1 0-15,-1 0-5 16,-2 0 6-16,-2-1-1 15,2 2 0-15,-1-2 4 16,2 3-6-16,5-1 2 16,1 1 0-16,3-3 0 15,4 2 5-15,-1-1 0 16,-1 0 4-16,-2 0 0 16,-1 2-6-16,1-3-3 0,-2 1 1 15,3 0 8-15,1 1-5 16,0-1-1-16,4 2 14 15,2 0-14-15,-1-2 26 16,1 0-1-16,-4-5-1 16,-3 2-10-16,-3-4-13 15,4 1-4-15,-3-3 5 16,-1-1-2-16,4-2 23 16,1-3-9-16,3-2-5 15,-1-5 0-15,5-5-4 16,0-3-3-16,0 1-5 15,0-4 7-15,0-1 4 16,0 2-11-16,0-7 0 16,0 1-5-16,0-2 13 15,0 1-8-15,0 2 0 0,0 1 4 16,0 4-5-16,0 0 1 16,5 0 0-16,3 0-3 15,1 0 10-15,-5-1-7 16,1 3 12-16,-5 3-10 15,0-2 15-15,0 3-13 16,0 0 4-16,-2 4 12 16,-5-1-12-16,3 0-8 15,-3-5 0-15,3-2 7 16,2-2-2-16,2-4-5 16,0-2 0-16,-2-3-2 15,-4 1 7-15,-2 0-5 0,-1 5 0 16,0-2 7-16,-7 0-14 15,0 1 7-15,1 4 0 16,1 6 10-16,6 5-10 16,1 4 8-16,3 7 2 15,2 0 9-15,2 6-8 16,0 2-11-16,0 0 0 16,0 4 0-16,0-1 1 15,0 1-1-15,0 0 0 16,0-5-3-16,0 0-4 15,0-6 7-15,0-1 0 16,0-4-6-16,0-2 12 16,0 1-6-16,0-2 0 0,0 6 4 15,0 4-3-15,0 1-1 16,0 4 0-16,0 0-4 16,0 3 9-16,0 1-5 15,0 0 0-15,2 0-8 16,2 0 2-16,7-3 1 15,9-1 1-15,9-2-7 16,5-1 1-16,-3 2 2 16,2 1 5-16,-2-4-11 15,3 0 8-15,1 0-2 16,8 3-1-16,7-4 3 16,2 5-7-16,13 0 13 0,3 0 0 15,3 2-3-15,0 0-7 16,-2 2 10-16,5 0-8 15,-1 0 3-15,-1 0-6 16,-1 0 8-16,-9 0-7 16,0 0 1-16,-6 0 6 15,0-4 3-15,-4 1 0 16,-4-2-4-16,-3-2 10 16,-1 2-6-16,4-1 0 15,0-1 6-15,-1 3-9 16,0 1 3-16,2-3 0 15,3-2 12-15,0 1-9 16,2-1 2-16,4 1-5 16,0 0 7-16,5-1-11 15,5 3 4-15,0 1 0 0,1 2-3 16,-5-1 7-16,-6 3-4 16,0 0 0-16,-7 0 5 15,1 0-12-15,-3 0 7 16,-3 0 0-16,6 0-2 15,2 0 5-15,4 3-3 16,2 1 0-16,2-1 5 16,3 0-10-16,-5-2 5 15,-4 2 0-15,-6-2-7 16,0 2 10-16,-6-2-3 16,3 1 0-16,1 1 5 15,-2-3-8-15,10 2 3 16,4 0 0-16,4 2-5 0,5-3 9 15,-1 2-4-15,-6-2 0 16,-5 3 2-16,-7 3-5 16,-3-4 3-16,-5 4 0 15,-2-3-7-15,1 2 14 16,1 0-7-16,0-1 0 16,0 1 2-16,3-4-3 15,2 3 1-15,1-1 0 16,0-4-8-16,-1 3 11 15,-1-3-3-15,-1 0 0 16,-3 5 5-16,-4-3-10 16,-1 0 5-16,2 1 0 0,1 0-3 15,2-1 5-15,1 2-4 16,1-2 2-16,3 0-10 16,-3-2 5-16,1 0 2 15,-7 0 1-15,-7 0-3 16,-6 0 5-16,-8 0 0 15,-5 0 0-15,-1 0 6 16,3 0-7-16,-3 0 1 16,5 0 0-16,-1 0-5 15,3 0 11-15,6-4-6 16,3-2 0-16,-1 3 4 16,3 2-11-16,-2-1 7 0,-2 2 0 15,-6-2-4 1,0 0 9-16,-1 0-5 0,-1-1 0 15,4 3 1-15,3 0-6 16,1 0 5-16,3 0 0 16,3 0-6-16,1 0 10 15,4 0-4-15,-5 0 0 16,-2 0 2-16,-5 3-8 16,-4 1 6-16,-6-4 0 15,-3 2-4-15,-3-2 8 16,2 0-4-16,1 2 0 15,2-2 0-15,1 1-10 16,1-1 10-16,-1 0 0 16,-3 3-6-16,-1-3 12 0,-2 0-7 15,-2 0 1-15,-1 0 0 16,-3 0 0-16,0 0 0 16,2 0 0-16,4 0-6 15,5 2 8-15,3 0-2 16,1 0 0-16,1 0 5 15,-3 0-9-15,1-2 4 16,-7 0 0-16,-3 0-1 16,-6 0 12-16,0 0-10 15,0 0-1-15,0 0 0 16,0 1-4-16,0-1 4 16,3 0 0-16,-3 0-4 0,0 0 3 15,0 3 1-15,0-3 0 16,0 3-11-16,2 0 9 15,5 8-9-15,0 6 10 16,-1 4-3-16,1 8 7 16,0 6-3-16,2 2 0 15,-3 1 4-15,1 7-9 16,-3 0 5-16,1 0 0 16,2-1-1-16,-3-2 8 15,-2 0-8-15,3 2 1 16,-3 4 0-16,0 8-4 0,0 5 4 15,-2-1 0 1,0 2-1-16,0-6 7 0,0 0-7 16,0-2 1-16,0-1 0 15,0-5-3-15,0 0 4 16,0-2-1-16,0-2 0 16,0 0 0-16,0 2-4 15,0 3 3-15,0-2-19 16,0-1 19-16,0-1-18 15,0-5 19-15,0-4-3 16,0-7 5-16,0-2-2 16,0-3 0-16,0-5 0 15,0 2-9-15,0 2 9 16,2-4 0-16,0 5 0 16,1-2-18-16,2 0 15 0,-1-1 0 15,0-6-5 1,1 0 5-16,-5-5-10 0,0-3 12 15,0-5-2-15,2 1 1 16,-2-1 2-16,0-2 0 16,0 0 0-16,0 0 6 15,0 0-3-15,2 0-2 16,-2 0 5-16,0 0 2 16,0 0-8-16,0 0 0 15,0 0 0-15,0 0-4 16,0 0-11-16,0 0-43 15,0 0-61-15,0 4-87 16</inkml:trace>
  <inkml:trace contextRef="#ctx0" brushRef="#br0" timeOffset="65563.5503">29397 15177 161 0,'0'0'132'0,"0"0"-83"15,0 0 23-15,0 0 6 16,0 0-8-16,0 0 2 16,0 0-37-16,0 0-11 15,-11-5-7-15,11 5-12 16,0 0-5-16,0 0 0 16,0 0 0-16,0 0-11 15,0 0 5-15,0 0-23 16,0 1 2-16,9 16 13 15,11 2 14-15,3 5 0 0,8 5 1 16,7-3-4-16,13 2 3 16,12 2 0-16,16-2 2 15,20 0 3-15,26-4-10 16,22-9 3-16,13-6-16 16,7-9 9-16,-6 0-52 15,-17-21 18-15,-9-13 27 16,-13-1 13-16,-10 0 3 15,-14 0 4-15,-18 7-2 16,-17 2 18-16,-23 8-2 16,-11 5-6-16,-14 3 29 15,-6 2-25-15,-2 7-5 16,-1-3-11-16,-3-3 8 0,-3 4-8 16,2-1 0-1,-2-1 0-15,2 1 2 0,-2 0 1 16,2 0-3-16,0 0 0 15,-2 2 8-15,0-2-8 16,0 4 0-16,0 0 0 16,2 0-6-16,-2 0-16 15,0 0-12-15,0 0-25 16,4 0-60-16,-2 0-45 16,0 0-18-16</inkml:trace>
  <inkml:trace contextRef="#ctx0" brushRef="#br0" timeOffset="74575.6623">3503 10968 25 0,'0'0'248'15,"0"0"-160"-15,0 0-56 16,0 0-11-16,0 0-14 15,0 0 33-15,0 0 8 16,-15-4-30-16,15 4 8 16,0 0-26-16,0 0-12 0,11 0-3 15,30 0-23-15,34 4 38 16,43-1 24-16,34-3-8 16,39 0 9-16,19-16-25 15,6-11 0-15,-4-2-1 16,-22-7-25-16,-23 1 20 15,-26 0 1-15,-28 3 5 16,-24 9 9-16,-25 3-4 16,-23 8 0-16,-16 4 3 15,-14 6-3-15,-9 0-5 16,-2 2 0-16,0 0-34 16,4 0-37-16,-2 0-97 15,-2 4 54-15</inkml:trace>
  <inkml:trace contextRef="#ctx0" brushRef="#br0" timeOffset="75326.0513">3009 9180 350 0,'0'0'25'0,"0"0"-25"16,0 0-45 0,0 0 45-16,0 0 23 0,0 0-6 15,105 14 34-15,-40-5 3 16,18-4-27-16,21-3 19 16,18-2-41-16,12 0 8 15,13-10 11-15,9-10-21 16,9-3 11-16,8-3-14 15,-5 3 1-15,-10 0-2 16,-24 6 2-16,-27 5-1 16,-29 6 0-16,-20-1 4 15,-18 3-8-15,-11 3 4 16,-4-3-20-16,-8 4 5 16,-5-5-78-16,-12-9-41 15,0-9-80-15</inkml:trace>
  <inkml:trace contextRef="#ctx0" brushRef="#br0" timeOffset="91406.4441">26292 3721 439 0,'0'0'156'0,"0"0"-89"16,0 0-6-16,0 0-2 15,0 0 3-15,0 0-43 16,0 0-18-16,5-33 3 16,-5 33-4-16,2 0-1 15,5 5-5-15,0 18-4 16,1 13 5-16,1 12 5 15,-2 12-17-15,-2 8 16 16,-5 4-41-16,0 4-10 16,0-7-17-16,0-14-103 15,0-14-158-15</inkml:trace>
  <inkml:trace contextRef="#ctx0" brushRef="#br0" timeOffset="91863.1028">27004 3775 390 0,'0'0'58'0,"0"0"-57"0,0 0 87 15,0 0-43 1,0 0 3-16,0 0-48 0,-23-69 1 16,34 59-4-16,7-1 2 15,-3 6-3-15,-1 2 0 16,-1 3-1-16,1 0 3 16,-5 0 2-16,0 14-2 15,-3 15 2-15,-1 8 11 16,-5 11-5-16,0 3 20 15,-3 2-26-15,-21 5 0 16,-7-7-4-16,-2-5-12 16,2-7 11-16,2-8-11 15,8-6 13-15,11-9-3 16,4-4 11-16,6-2-5 16,0-4 8-16,21-4-8 0,24-2 21 15,17 0-12 1,9-10-9-16,4-14-32 0,-5-2-127 15,-10-6-241-15</inkml:trace>
  <inkml:trace contextRef="#ctx0" brushRef="#br0" timeOffset="92485.6911">28062 3691 424 0,'0'0'162'15,"0"0"-161"-15,0 0 48 16,0 0 22-16,0 0-71 16,0 0-15-16,-82-14-6 15,47 14 3-15,-4 0 1 16,8 0-12-16,4 0 22 15,8 0 5-15,9 0 4 16,6 0 0-16,4 0-2 16,0 0 3-16,0 0-6 15,0 0 3-15,14 11 0 16,7 4 7-16,4 6-6 0,-3 2 8 16,-3 4-4-16,-4 4 2 15,-7 6 28-15,0 5-21 16,-8 4 4-16,0-2-18 15,0-2 0-15,0-10-12 16,-8-12-29-16,2-7-8 16,2-10 32-16,1-3-10 15,1 0 19-15,2 0 1 16,0-8 14-16,0-8-7 16,7-3 2-16,15-2 4 15,9 1-4-15,3 2-1 16,1 3-1-16,-4 8 0 15,-4 3 5-15,-6 4 1 16,-6 0-6-16,-3 0 0 0,-2 14 8 16,-3 6-4-16,-3 4 7 15,-4 7 8-15,0 0-3 16,-2 6 25-16,-23 0-10 16,-10 0-25-16,-7-3-6 15,-8-2-6-15,-2-8-35 16,-2-5-27-16,-2-6-72 15,9-11-127-15</inkml:trace>
  <inkml:trace contextRef="#ctx0" brushRef="#br0" timeOffset="93093.881">28794 3798 599 0,'0'0'8'0,"0"0"-8"16,0 0 0-16,0 0 26 15,0 0 18-15,0 164-15 16,0-101-14-16,0 4-12 16,0-9 1-16,2-8-4 15,20-12-71-15,9-13-91 16,5-13-149-16</inkml:trace>
  <inkml:trace contextRef="#ctx0" brushRef="#br0" timeOffset="93319.8177">29077 4271 286 0,'0'0'273'16,"0"0"-211"-16,0 0 47 15,0 0-40-15,0 0-31 16,0 0-1-16,-96-48 20 15,94 36-29-15,2 0-8 16,0-2-20-16,13 0-10 16,14 2 1-16,6 2-14 15,-2 6-8-15,-2 4-5 0,-8 0-21 16,-8 8-20 0,-11 10-65-16,-2-2-109 0</inkml:trace>
  <inkml:trace contextRef="#ctx0" brushRef="#br0" timeOffset="93686.3922">29567 3955 369 0,'0'0'243'0,"0"0"-173"16,0 0 34-16,0 0-62 15,0 0-32-15,0 0-10 0,-4-67-1 16,39 53-25-16,7 3 2 16,1-1-1-16,-10 7 25 15,-12 5-11-15,-10 0 7 16,-9 0 2-16,-2 8-28 16,-2 22 11-16,-32 10 19 15,-13 12 3-15,-11 6 15 16,-4 3-18-16,4-2 7 15,13-8-7-15,16-9 2 16,21-12-4-16,8-8-7 16,19-10-19-16,33-7 20 15,14-5-23-15,9-3-50 16,-4-19-50-16,-11-2-30 16,-9-2-35-16</inkml:trace>
  <inkml:trace contextRef="#ctx0" brushRef="#br0" timeOffset="93927.2459">29953 4185 336 0,'0'0'94'0,"0"0"-7"16,0 0 52-16,0 0-54 16,0 0-49-16,0 0 6 15,0 0 16-15,0 0-33 16,0-12-6-16,2-4-19 0,21 0-14 15,3-1 12-15,0 7-17 16,-1 6 4-16,-9 4 13 16,-7 0-35-16,-7 4-41 15,-2 19-35-15,0-1-35 16,-9-1-186-16</inkml:trace>
  <inkml:trace contextRef="#ctx0" brushRef="#br0" timeOffset="94443.0344">30646 3863 453 0,'0'0'171'0,"0"0"-154"0,0 0 67 15,0 0-9-15,0 0-25 16,0 0-29-16,28-61-21 16,5 44 0-16,4 3-6 15,1 2-8-15,0 2 14 16,-7 7-1-16,-4 0-3 16,-3 3-1-16,-8 0-15 15,-1 9-5-15,-4 13 11 16,-3 4-13-16,-8 4 26 15,0 3 0-15,0-1 1 0,-16-3 0 16,-5 0 0 0,0-8-13-16,5-7-5 0,3-6-11 15,8-4 5-15,3-4-1 16,2 0-3-16,0 0 15 16,4 0-1-16,23 0 0 15,9 0 1-15,4 0 6 16,-1 0 6-16,-7 0 1 15,-5 8 0-15,-14 7 2 16,-6 0 1-16,-7 6 3 16,0 3 29-16,-11 6 1 15,-25-1 17-15,-8 2-28 16,-2-7-25-16,7-8-52 0,12-11-70 16,18-5-97-1</inkml:trace>
  <inkml:trace contextRef="#ctx0" brushRef="#br0" timeOffset="94708.3108">31288 4052 362 0,'0'0'196'16,"0"0"-195"-16,0 0 54 15,0 0 17-15,0 0-21 16,0 0-1-16,-60-42-10 15,60 34 4-15,2-4-44 16,21-2-8-16,0 2 7 0,4 1-14 16,-6 6 14-16,-6 3-1 15,-3 2-9-15,-10 0 7 16,0 0-50-16,-2 4-20 16,0 13 10-16,-16 4-21 15,-6-5-154-15</inkml:trace>
  <inkml:trace contextRef="#ctx0" brushRef="#br0" timeOffset="95516.8141">31623 3701 365 0,'0'0'32'0,"0"0"-31"15,0 0 62-15,-96 119 17 16,67-76-45-16,8-4-29 16,9 0 0-16,6-10-8 15,6 0 4-15,0-5-2 16,25-5 13-16,10-2 1 15,8-8 13-15,6-9-27 16,-2 0-15-16,-9 0-64 16,-11-13-123-16</inkml:trace>
  <inkml:trace contextRef="#ctx0" brushRef="#br0" timeOffset="95758.1905">31696 3942 67 0,'0'0'465'0,"0"0"-435"15,0 0-19-15,0 0 50 16,0 0 38-16,-52 103-35 16,26-53-25-16,-1-3-34 15,3-2-2-15,1-7-3 16,10-8-7-16,6-6-14 15,5-4-27-15,2-6-28 0,0-6-33 16,16-8-126-16</inkml:trace>
  <inkml:trace contextRef="#ctx0" brushRef="#br0" timeOffset="96057.3402">31727 4273 73 0,'0'0'461'0,"0"0"-450"16,0 0-4-16,0 0 40 0,0 0-36 16,0 0-11-16,-25 2 16 15,25-2-15-15,0 0-1 16,0-4-26-16,8-6 0 15,7-1 11-15,-1 4-5 16,-1 2 12-16,-5 5 5 16,0 0-4-16,-4 0-8 15,-2 0-38-15,-2 11-20 16,0-3-23-16,0-6-151 16</inkml:trace>
  <inkml:trace contextRef="#ctx0" brushRef="#br0" timeOffset="96506.516">32190 3895 593 0,'0'0'81'0,"0"0"-77"16,0 0 72-16,0 0-36 16,0 0-40-16,0 0-3 15,-29 60 3-15,1-16 14 16,-3 5-14-16,-3 3 0 16,3-2 0-16,2-1 0 0,7-10-16 15,6-10-4-15,12-5-16 16,4-10 11-16,0-3-40 15,31-11 21-15,16 0 27 16,8 0-19-16,3-20-19 16,-2-5 26-16,-11-5 29 15,-14 4 3-15,-11 3 4 16,-16 6 13-16,-4 2 19 16,0 4-12-16,-9 4-13 15,-10 6-14-15,-6 1 6 16,-2 0-11-16,-2 0 5 15,9 4-6-15,5 8-32 16,7-5-89-16,8-3-105 0</inkml:trace>
  <inkml:trace contextRef="#ctx0" brushRef="#br0" timeOffset="96791.2211">32597 3896 442 0,'0'0'98'0,"0"0"5"15,0 0-28-15,0 0-72 16,0 0-3-16,0 0-13 0,-27 60 13 16,6-23 0-1,8 0 3-15,7-7-4 0,6-6 1 16,0-2-2-16,0-4-2 15,22-1-5-15,14-5 3 16,6-6 2-16,4-5-19 16,4-1-23-16,-8 0-61 15,-6-7-66-15,-14-12-153 16</inkml:trace>
  <inkml:trace contextRef="#ctx0" brushRef="#br0" timeOffset="96987.9322">32734 4000 267 0,'0'0'227'0,"0"0"-208"15,0 0 43-15,0 0-27 16,0 0 29-16,0 0-21 16,-46 134-28-16,42-88 6 15,-1-1-21-15,5-3-13 16,0-6-45-16,0-9-123 15,0-12-198-15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17:20.1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10160 7529 10 0,'0'0'29'0,"0"0"-26"15,0 0 0-15,0 0 19 0,0 0-22 16,0 0-3-16,0 0-19 16,0 14-1-16</inkml:trace>
  <inkml:trace contextRef="#ctx0" brushRef="#br0" timeOffset="328.7802">10094 7683 153 0,'0'0'113'16,"0"0"-78"-16,0 0-22 16,0 0-13-16,0 0-8 15,0 0-11-15,4 45 19 16,9-12 7-16,7 8-2 16,7 1-5-16,4 0 9 15,7-1-7-15,4-1 3 16,3-7-3-16,1-1 2 15,-5-6-4-15,-5-3 0 16,-10-5-7-16,-8-2-39 16,-12 0-50-16,-6 0-23 0</inkml:trace>
  <inkml:trace contextRef="#ctx0" brushRef="#br0" timeOffset="1722.1364">13116 8382 330 0,'0'0'73'16,"0"0"-67"-16,0 0 6 16,0 0 39-16,0 0 18 15,0 0-31-15,-2-6-27 16,2 6-11-16,0 0-4 16,0 0-6-16,4 7-14 15,27 24 9-15,12 11 15 0,14 10 1 16,9 0-1-16,0 1 4 15,-3-3-4-15,-7-6-2 16,-10-7-1-16,-9-2 1 16,-2-5-5-16,-4-4-26 15,0-8-103-15,0-11-148 16</inkml:trace>
  <inkml:trace contextRef="#ctx0" brushRef="#br0" timeOffset="7085.2293">15896 9075 20 0,'0'0'21'15,"0"0"-13"-15,0 0-7 16,0 0 27-16,0 0-1 16,0 0 9-16,0 0 7 15,0 0-18-15,2 0 19 16,0 0-2-16,-2 0-13 16,2 0 2-16,5 0-27 15,13 0-4-15,16-2 0 0,18-6-4 16,10-1 0-16,7-1 4 15,1-4 0-15,1-3 0 16,2 1 0-16,6 0 0 16,0-2 0-16,4 4 5 15,-6 0-5-15,-5 4 0 16,-13 2 1-16,-20 2-2 16,-18 2 3-16,-14 2-2 15,-9 1 14-15,0 1-4 16,0 0 24-16,0 0-3 15,0 0-18-15,0 0-8 16,0 0-5-16,0 0-16 0,0 0-9 16,2 0-72-1,12 0-188-15</inkml:trace>
  <inkml:trace contextRef="#ctx0" brushRef="#br0" timeOffset="7850.612">17940 8703 51 0,'0'0'94'16,"0"0"-67"-16,0 0 30 15,0 0 13-15,0 0-17 16,0 0-24-16,40 5-29 16,-14-5 12-16,6 0-1 15,-1-10-6-15,4 1 12 16,10-4-17-16,13 0 0 15,11-1-2-15,4 0 4 16,4-3-2-16,-6 2 0 0,-4 1-16 16,-14 1 7-1,-14 6-16-15,-16 0-25 0,-11 2-92 16</inkml:trace>
  <inkml:trace contextRef="#ctx0" brushRef="#br0" timeOffset="8542.0531">19665 7957 113 0,'0'0'62'16,"0"0"-25"-16,0 0 9 15,0 0 29-15,0 0-24 16,0 0-28-16,15 0 13 16,12 0-33-16,21-10 3 15,12-1-12-15,21-4 1 16,20-7-13-16,12-10-27 15,8-11-116-15</inkml:trace>
  <inkml:trace contextRef="#ctx0" brushRef="#br0" timeOffset="12200.6227">22262 9342 26 0,'0'0'134'0,"0"0"-87"15,0 0-44-15,0 0 5 16,0 0 27-16,0 0 4 0,0 0-2 15,-9 2-11-15,9-2-10 16,0 0 27-16,0 0-27 16,0 0-16-16,0 2 0 15,27 0-14-15,29 3 13 16,31-2-4-16,24 1 10 16,19-4-3-16,3 0-2 15,-4 0-14-15,-8 0 12 16,-14 0-9-16,-9 0 4 15,-9 0 4-15,-14 0-7 0,-12-2 5 16,-18 0-5 0,-12 0-18-16,-10 1 11 0,-10 1 9 15,-7-2 8-15,-4-1 8 16,-2-1 1-16,0-4 14 16,-13-2-23-16,-18-4-19 15,-9 0 2-15,-3 2-15 16,10 2 21-16,8 2 10 15,15 4 2-15,10 4-2 16,0 0-5-16,22 0-100 16,20 0 66-16,16 4 40 15,9 4 2-15,3 4 18 16,-4 0-17-16,-8 0 21 16,-9-2-3-16,-14-2 24 15,-14-2-9-15,-15-2-29 16,-6 7-2-16,-19 8 15 15,-51 13 45-15,-39 12 4 0,-29 3-69 16,-2-1-10-16,22-4-11 16,39-13-150-16</inkml:trace>
  <inkml:trace contextRef="#ctx0" brushRef="#br0" timeOffset="93482.819">3532 15186 164 0,'0'0'144'0,"0"0"-120"16,0 0 6-16,0 0 23 0,0 0 4 15,0 0-41 1,0 0-11-16,-2-4-5 0,2 4 2 15,0-5-4-15,0 5 1 16,0 0 1-16,0 0 0 16,0 0 3-16,0 0-3 15,0 0 0-15,0 0 0 16,4 13 0-16,6 9 19 16,1 6-6-16,-2 2 2 15,0 4-15-15,0 4 0 16,-3-2-2-16,4 4 7 15,-2-4-5-15,1-2 0 16,0 0 1-16,0-4-2 16,2-3 1-16,0-5-5 15,-1-4-13-15,-4 0-42 0,-2-10-25 16,1-2-62 0</inkml:trace>
  <inkml:trace contextRef="#ctx0" brushRef="#br0" timeOffset="93807.4581">3956 15524 329 0,'0'0'177'0,"0"0"-177"0,0 0-8 16,0 0 3-16,0 0 5 15,0 0-56-15,-102 10-15 16,102-10 11-16,0 0 43 16,0-14-4-16,11-7 2 15,7 4 19-15,-3 3 21 16,-3 8 5-16,-4 2 8 16,-3 4 2-16,-1 0-6 15,3 0-12-15,0 0-16 16,1 0-4-16,3 0-12 15,-1 18-37-15,-4-4-29 16,1 0-111-16</inkml:trace>
  <inkml:trace contextRef="#ctx0" brushRef="#br0" timeOffset="94076.5952">4240 15540 274 0,'0'0'155'15,"0"0"-131"-15,0 0-10 16,0 0 34-16,0 0-17 16,0 0-19-16,-121 3 28 15,112-8 17-15,9-9-5 16,0-2-37-16,0-4-15 16,16 0-8-16,11-2 5 0,-1 6-1 15,-2 8 0 1,-1 1 3-16,-7 7-9 0,-3 0-1 15,-1 0-54-15,-4 15 1 16,-4 13-20-16,-1-4-15 16,-1 1-128-16</inkml:trace>
  <inkml:trace contextRef="#ctx0" brushRef="#br0" timeOffset="94334.3081">4923 15125 430 0,'0'0'226'0,"0"0"-149"0,0 0-71 16,0 0 56-16,0 0 9 16,0 0-62-16,12 61 15 15,-3-7-2-15,-3 11-12 16,-1 4-5-16,-1-2-5 15,-2-9-24-15,3-5-16 16,0-9-28-16,1-3-9 16,3-13-87-16,5-10-91 15</inkml:trace>
  <inkml:trace contextRef="#ctx0" brushRef="#br0" timeOffset="94630.8169">5459 15686 357 0,'0'0'189'0,"0"0"-154"15,0 0-24-15,0 0 19 16,0 0 14-16,-116-59-17 16,95 43 20-16,11-2-10 15,5 0-19-15,5-9-11 16,0 1-7-16,13 3-10 15,14 0 6-15,0 5-10 16,2 14 11-16,-4 4-4 16,-6 0-5-16,-3 8 3 15,-9 20-27-15,-7 8 14 16,0 8 11-16,0 1-41 0,-9-9-68 16,5-4-63-1,4-12-136-15</inkml:trace>
  <inkml:trace contextRef="#ctx0" brushRef="#br0" timeOffset="94938.0704">5756 15641 135 0,'0'0'236'0,"0"0"-138"16,0 0-32-16,0 0 64 16,0 0-39-16,0 0-44 15,-35-18-35-15,14 10-7 16,0-4-5-16,8 2 15 0,6-4-11 15,7-8 5-15,0-1-9 16,22-9-28-16,12 6 19 16,4-2-6-16,2 10 15 15,-6 10-1-15,-8 4-5 16,-6 4 1-16,-8 0 1 16,-6 12-14-16,-4 12 15 15,-2 2 0-15,0 6 3 16,0-1 5-16,-4 1-3 15,-7-2-4-15,-3-2-65 16,1-10-134-16,-1-6-189 16</inkml:trace>
  <inkml:trace contextRef="#ctx0" brushRef="#br0" timeOffset="97105.5318">2456 15115 262 0,'0'0'62'0,"0"0"-55"0,0 0-5 16,0 0 30-16,0 0 6 15,0 0-14-15,-11 0 2 16,11 0-7-16,0 0 0 15,0 0 18-15,0 0-17 16,0 0 4-16,0 0-14 16,0 0-10-16,11 0 0 15,16 0-3-15,13 9 3 16,14 0 26-16,1 3-22 16,1-2 1-16,-7-2-5 0,-9-6 6 15,5-2-9 1,-1 0 3-16,3 0-1 0,-1-2-8 15,-3-11-3-15,-12 0 12 16,-8 3-13-16,-14 7-13 16,-7 3 10-16,-2 0-15 15,0 0-20-15,0 0-19 16,-9-5-100-16</inkml:trace>
  <inkml:trace contextRef="#ctx0" brushRef="#br0" timeOffset="104037.0601">7064 4738 122 0,'0'0'37'0,"0"0"-22"16,0 0 41-16,0 0 19 15,0 0-24-15,0 0-9 16,0 0-11-16,2-4 2 16,0 4 12-16,-2 0-20 15,0 0 1-15,0 0-22 16,0 0-4-16,0 8-1 16,0 16 1-16,0 8 3 15,0 3 8-15,0-5-6 16,-4-1-5-16,-3-3 0 15,0-2 6-15,3-7-9 0,2-5 3 16,2-7-10-16,0-2 2 16,0-3-28-16,0 0 24 15,0 0 12-15,0-12 2 16,10-8 30-16,11-4-32 16,-1 0 0-16,0 6-2 15,-2 2 4-15,2 4-2 16,-5 1 0-16,-1 5 2 15,-3 4 5-15,-7 2 1 16,-2 0-4-16,-2 0 0 16,0 0-4-16,0 0-3 15,3 8-8-15,-3 17 11 16,2 7 13-16,-2 1-5 16,0 0-5-16,0-1 1 15,2-6-4-15,3-3-21 0,4-2-46 16,6-9-79-16,3-8-65 15</inkml:trace>
  <inkml:trace contextRef="#ctx0" brushRef="#br0" timeOffset="104546.0285">7430 4995 319 0,'0'0'174'15,"0"0"-136"1,0 0 20-16,0 0-13 0,0 0-15 16,0 0-30-16,4 13-7 15,-2 10 6-15,-2 3 1 16,0 2-11-16,0-2 8 16,0-4-41-16,0-5-5 15,0-4 5-15,0-5-24 16,0-6 27-16,0-2-3 15,6 0 16-15,8 0 28 16,6-14 25-16,7-7 13 16,-3-2 16-16,-3 7-11 15,-8 6 19-15,-7 6-29 16,-4 2-17-16,-2 2-15 16,0 0-1-16,2 0-17 0,4 2 7 15,0 12 10-15,1 4 2 16,-3-2-2-16,0 1 4 15,4-4 0-15,-6-5-4 16,2-2-5-16,1-6-9 16,-1 0 3-16,7 0 11 15,11-11 24-15,12-19-1 16,9-7 17-16,-4 4-5 16,-5 6 2-16,-10 8-7 15,-9 12-20-15,-7 2-4 16,1 5-6-16,-1-1-48 15,6 1-68-15,-1-2-130 0</inkml:trace>
  <inkml:trace contextRef="#ctx0" brushRef="#br0" timeOffset="104900.0831">8145 4961 364 0,'0'0'176'0,"0"0"-121"16,0 0 23-16,0 0-27 16,0 0-28-16,0 0-23 15,0-4-4-15,-3 1-3 16,-5-1-23-16,1 1 26 0,5-3-2 16,2-3-8-16,0 0 10 15,0-3-11-15,0 4-2 16,7 1 17-16,1 3-17 15,4 4 14-15,-1 0 1 16,-3 0-13-16,1 0 14 16,1 15-14-16,-6 5 5 15,-2 3 5-15,-2 6 5 16,0 0 0-16,0 2 2 16,-18 1 0-16,-4 1-4 15,2-8-40-15,2-7-107 16,7-12-43-16</inkml:trace>
  <inkml:trace contextRef="#ctx0" brushRef="#br0" timeOffset="105387.3083">8568 4692 275 0,'0'0'170'15,"0"0"-88"-15,0 0-15 16,0 0-1-16,0 0-40 16,0 0-26-16,0 0-5 15,12 50-11-15,-26-4 16 16,-3 0 6-16,-2-1 0 16,3-6-7-16,3-7 1 0,3-6-12 15,2-7 12-15,6-9-30 16,0-8 4-16,2-2-14 15,0 0-10-15,0 0 50 16,0-7 2-16,4-10 7 16,14-5-6-16,7-7 3 15,0 1-3-15,4 1 12 16,2 0-15-16,0 5 23 16,0 6-13-16,-9 4-9 15,-6 8 28-15,-9 3-20 16,-5 1 3-16,0 0-12 15,0 0-10-15,3 5 10 0,2 18 3 16,-3 3-2 0,0 6 13-16,-4 0-13 0,0-3 1 15,0-2-2-15,0-3-6 16,0-6-13-16,3 0-26 16,-3-4-19-16,2-6-76 15,2-6-170-15</inkml:trace>
  <inkml:trace contextRef="#ctx0" brushRef="#br0" timeOffset="105881.9953">9054 4895 253 0,'0'0'200'15,"0"0"-200"-15,0 0 16 16,0 0-16-16,0 0 73 16,0 0-6-16,-4 112-33 15,-5-76-29-15,-3-1 6 16,4-2-11-16,-1 1 3 16,0-6-3-16,4-3 0 15,1-7 0-15,2-5-5 16,0-2-11-16,2-8-5 0,0-3-19 15,0 0-2-15,0 0 42 16,0-8-11-16,2-14-10 16,16-2-1-16,1 1 18 15,2 2 4-15,-1 5 0 16,-5 2 2-16,-3 8 15 16,-3 1-2-16,-3 5 9 15,1-3-1-15,-2 3-12 16,-3 0 15-16,0 0-21 15,2 0 2-15,3 10-2 16,-1 8-1-16,4 3 5 16,-1 4 0-16,-1 3-8 15,4-2 7-15,-3-1-8 16,1-4-12-16,2-5-16 16,6-3-43-16,0-12-41 15,-1-1-135-15</inkml:trace>
  <inkml:trace contextRef="#ctx0" brushRef="#br0" timeOffset="159851.4872">21975 6485 38 0,'0'0'78'0,"0"0"-16"16,0 0 1-16,0 0-18 16,0 0 1-16,0 0-9 0,0 0-6 15,0 0 10 1,0 0-26-16,0 0-5 0,0 0-1 16,0 0-3-16,0 0-3 15,0 0-3-15,0 0-3 16,0 0-2-16,0 0-8 15,0 0 2-15,0 15 9 16,0 5-2-16,0 5 4 16,0-1 0-16,4-1 2 15,0 2-8-15,1-1 6 16,-3-2 0-16,0-3-2 16,3-4 9-16,-5-4-8 15,2-4 1-15,-2-5 0 16,0-2-5-16,0 0 6 15,0 0-1-15,0 0 8 0,0 0-5 16,0 0 6 0,0 3-9-16,0-3 4 0,0 0 1 15,0 1-5-15,0 2 0 16,-14 1-2-16,-1-3 8 16,1 3-6-16,1 1 0 15,0-1 0-15,0-1-1 16,0 4 1-16,-6-2 0 15,-1 2-3-15,3 0 7 16,3 0-4-16,5-3 0 16,5-2 0-16,2 0-4 15,0-2 4-15,2 2 0 0,0-2 0 16,0 0 5-16,0 0-3 16,0 0 6-16,0 0-2 15,0 0 24-15,-5 0-21 16,2-2-6-16,1-6-6 15,0 0 12-15,2-5-5 16,0-1-4-16,0-1 5 16,0-4-9-16,0-1 4 15,0 1 0-15,0-2-3 16,0 3-1-16,0 4 0 16,0 4 4-16,0 2-10 15,0 1 6-15,0 2-7 16,2 1 7-16,3-1 0 15,-3 2 1-15,3 1 3 16,-3 0 0-16,0 2 1 0,0-5 6 16,3 4-7-16,-3-1 0 15,2 0-4-15,0 2 2 16,2 0 2-16,0-2 0 16,3 2 2-16,2-2-4 15,2 2 2-15,8-2 0 16,0-2-3-16,4-1 3 15,2-2-2-15,-2 2 2 16,-5 0-10-16,-3 1 4 16,-3 2 2-16,-7-1-9 15,-5 3-1-15,-2 0-90 16,0 0-190-16</inkml:trace>
  <inkml:trace contextRef="#ctx0" brushRef="#br0" timeOffset="168606.166">23214 4289 159 0,'0'0'98'16,"0"0"-22"-16,0 0-6 0,0 0-2 15,0 0 19-15,0 0-19 16,0 0-23-16,2-25 15 16,1 24-43-16,-3 1-11 15,0 0-6-15,0 0 1 16,0 0-3-16,0 0 2 15,0 0-10-15,0 0 5 16,0 0-12-16,4 16 10 16,7 12 3-16,-2 7-3 15,-2 12 6-15,-7 13 1 16,0 12 0-16,0 17-7 16,-2 18 7-16,2 17 0 0,0 14-3 15,0 2 5-15,0-3-2 16,0-10 0-16,2-4 0 15,0-7-1-15,-2-3 1 16,0-6 0-16,0-5-6 16,0 0 10-16,0-3-4 15,0 6 0-15,-11 5 2 16,-1-3-10-16,2-11 8 16,-1-12-6-16,3-20-1 15,4-14 8-15,-3-11-1 16,7-11 0-16,-2-7 4 15,2-5-8-15,0-6 4 16,0-2 0-16,0-3-3 16,0-1-17-16,0-4-10 15,0 0-22-15,5 0-31 0,13-20 1 16,1-23-267-16</inkml:trace>
  <inkml:trace contextRef="#ctx0" brushRef="#br0" timeOffset="169994.7005">23294 4347 61 0,'0'0'30'16,"0"0"21"-16,0 0 42 16,0 0-13-16,0 0-38 15,0 0 3-15,5 0-12 16,-5 0-1-16,2 0-8 15,9 0-24-15,12 0 0 16,14 0 0-16,15 0 0 0,6-5-5 16,4-4-6-16,-2 1 1 15,-1-1 10-15,-2-2-18 16,-4 5 6-16,-1 0 0 16,-8 2 2-16,-5 2 3 15,-8 2 7-15,-5 0 0 16,-8 0 0-16,-4 0 2 15,-3 0-1-15,-5 0-1 16,3 4 7-16,-2 8-9 16,0 6 2-16,-3 6 0 15,-4 12-5-15,0 10 12 16,0 12-7-16,0 12 11 16,-4 7-5-16,-3 13 1 15,-2 11-7-15,0 6 0 0,2 2 6 16,-1-3 0-16,0-11-5 15,4-6-1-15,-2-4 7 16,6-7-2-16,0-1-5 16,0-4 1-16,0 0-4 15,0-6 8-15,0 5-5 16,0-9 0-16,0 1 6 16,0 3-8-16,0-4 2 15,0 0 0-15,0-8-5 16,0-12 7-16,0-3-2 0,0-2 0 15,2-2 6 1,-2-1-7-16,0-3 1 16,0 0 0-16,0-2-3 0,0 0 5 15,0 0-2-15,0-1 0 16,0-4 2-16,0-4-4 16,0-4 2-16,-2-2 0 15,-1-6-10-15,-1-1 12 16,2 2-2-16,-5-4 0 15,2 3 4-15,1-2-7 16,0 0 3-16,-1-2 0 16,-1-1-3-16,-4 3 5 15,-5-4-2-15,-10 4 1 16,-6-4 7-16,-6 4-7 16,-11 1-1-16,0-2 0 0,-4-1-3 15,-6 0 6-15,2-3-3 16,-2 0 0-16,-4-2 6 15,0 0-14-15,-1 0 8 16,1 0 0-16,4 0-2 16,6 0 4-16,10 0-2 15,9 0 0-15,10 0-6 16,13 3 0-16,5 6-100 16,5-3-83-16</inkml:trace>
  <inkml:trace contextRef="#ctx0" brushRef="#br0" timeOffset="170775.1147">22481 4062 170 0,'0'0'172'0,"0"0"-161"16,0 0 8-16,0 0 44 0,0 0-36 15,0 0-5-15,2-2-19 16,0 2-3-16,0 0 11 15,5 8-4-15,-1 12 7 16,4 5 14-16,-1 3-26 16,-3 2 5-16,-2-1-7 15,3 2 3-15,0 1-3 16,2 1 0-16,2 2 0 16,1-1-1-16,0 1-11 15,5 0-15-15,0-4-75 16,-1-12-77-16</inkml:trace>
  <inkml:trace contextRef="#ctx0" brushRef="#br0" timeOffset="172776.0125">24679 5209 231 0,'0'0'152'0,"0"0"-139"16,0 0 6-16,0 0 32 15,0 0 17-15,0 0-46 16,0 0-19-16,0 11 19 16,0-10-16-16,0 2 2 15,22-3-8-15,31 1 4 16,30-1-7-16,31 3 3 15,12 0-3-15,6 1-2 16,-7 3-4-16,-14-6 4 16,-13-1 2-16,-17 0-17 15,-17 0 6-15,-15 0-12 16,-13 0 0-16,-16-3 21 16,-9 1-12-16,-7-3 17 0,-4 0 0 15,0-6-2-15,-6-3-20 16,-21-2-33-16,-6 0 21 15,-5 2 32-15,3 0-7 16,3 2 8-16,8 5-3 16,10 0 4-16,10 3 3 15,4 4 13-15,0 0-13 16,0 0-6-16,4 0 0 16,21 0 3-16,12 0 0 15,6 0 5-15,-3 8-5 16,-2 4 0-16,-5 0 0 0,-6 2 16 15,-5 2-11 1,-6-2 0-16,-7 3 2 0,0 1-5 16,-7 1 11-16,-2 5 7 15,0 0-9-15,-4 5 15 16,-32 2-21-16,-20 4 6 16,-17 0-11-16,-3-3-13 15,3-6-57-15,12-11-75 16,16-5-103-16</inkml:trace>
  <inkml:trace contextRef="#ctx0" brushRef="#br0" timeOffset="180500.1423">2226 15565 150 0,'0'0'104'0,"0"0"-72"0,0 0-7 16,0 0 44-16,0 0 5 16,0 0-22-16,0 0-12 15,0-3-40-15,0 3 0 16,0 0-1-16,0 0 5 15,0 0-5-15,0 0 1 16,2 0-14-16,19 17 12 16,5 2 4-16,10 10-2 15,11 5 17-15,11 5-13 16,22-2 10-16,9 1-1 16,11 3-9-16,5 0 4 15,5-3-8-15,13-6 0 16,12-2 6-16,12-1-1 0,5-12-1 15,4 2-4 1,-4-7 5-16,-7-2-5 0,-3-2 0 16,3-4 0-1,2 2 5-15,0 2-2 0,-2-3-2 16,-9-2-1-16,-9 3 3 16,-5-6-8-16,-3 0 5 15,-3 0 0-15,-2 0-5 16,-8-9 8-16,-5-4-3 15,-3 3 0-15,-2 2-2 16,-1-2-6-16,1-2-9 16,5 2-4-16,-5 1 12 0,-7 0-12 15,-14 1-1 1,-12-2 5-16,-20 5 8 0,-17-3 7 16,-10 8 4-16,-10 0-2 15,2-4 26-15,-2 4-17 16,-2 0 5-16,-2 0-5 15,1 0-5-15,-3 0 19 16,2 0-19-16,-2 0-1 16,2-2 0-16,-2 2 1 15,0 0-4-15,0 0 0 16,0 0-19-16,0 0-10 16,0 0-74-16,0 0-147 15</inkml:trace>
  <inkml:trace contextRef="#ctx0" brushRef="#br0" timeOffset="185204.7223">4110 16200 48 0,'0'0'169'0,"0"0"-100"15,0 0-2-15,0 0-4 16,0 0-20-16,0 0-1 16,0 0-11-16,-3-6-7 15,3 6 16-15,0-3-28 16,0 3 4-16,0 0 4 15,0 0-14-15,0 0 6 0,0 0-12 16,0 0-14-16,0 0 12 16,3 13-16-16,15 13 18 15,7 10 12-15,-1 5-9 16,-2 0 11-16,3 1-14 16,-7 1 0-16,3-3 7 15,-2-5-2-15,1 0-4 16,-3-7-1-16,2-6 8 15,-4-3-16-15,3-4 4 16,0-1-52-16,2-4-19 16,-2-5-85-16,-1-2-115 15</inkml:trace>
  <inkml:trace contextRef="#ctx0" brushRef="#br0" timeOffset="185529.8442">4726 16663 429 0,'0'0'132'15,"0"0"-120"-15,0 0 43 16,0 0 11-16,0 0-57 16,0 0-4-16,-12-22-2 15,5 14-3-15,1-6 0 16,2 7-9-16,1-7 7 0,3-1 2 15,0 3-6-15,0 2 4 16,5-2-18-16,6 10 13 16,5-2 6-16,-1 4-5 15,3 0 1-15,-3 0 5 16,1 0 0-16,-3 14-11 16,1-5 11-16,-8 8-2 15,-1 1-28-15,-5 0-85 16,0-4-111-16</inkml:trace>
  <inkml:trace contextRef="#ctx0" brushRef="#br0" timeOffset="185960.3382">5021 15932 334 0,'0'0'128'0,"0"0"-90"0,0 0 28 16,0 0 9-16,0 0-50 16,0 0-19-16,0 8-6 15,0 20 0-15,0-1 28 16,-4 4-26-16,4-5 9 16,0-3-10-16,2-4 6 15,21-1 8-15,8-2-8 16,9-2-6-16,7-6 18 15,5-6-18-15,-2-2-2 16,-3 0-9-16,-2-2-43 16,-9-15-17-16,-8-3-49 15,-10-1-85-15</inkml:trace>
  <inkml:trace contextRef="#ctx0" brushRef="#br0" timeOffset="186202.7361">5301 15955 407 0,'0'0'144'0,"0"0"-105"15,0 0 15-15,0 0-4 16,0 0-10-16,0 0-21 16,4 35-17-16,7 4 28 15,-5 7-14-15,2 7-9 0,-8 5 2 16,0 5-9-16,0-5 0 15,0 0 0-15,2-8-40 16,15-6-13-16,10-14-85 16,4-11-173-16</inkml:trace>
  <inkml:trace contextRef="#ctx0" brushRef="#br0" timeOffset="220567.4239">1090 2713 12 0,'0'0'30'15,"0"0"-30"-15,0 0-26 0,0 0 19 16,0 0 7-16,0 0 2 15,0 0-1-15,0 0 24 16,4 0-25-16,-4 0-9 16</inkml:trace>
  <inkml:trace contextRef="#ctx0" brushRef="#br0" timeOffset="224728.3941">1090 2713 0 0,'-14'-72'107'0,"14"72"-107"16,0 0-17-16,0 0 6 15,0 0 10-15,0 0-2 16,-5 39 3-16,1-25 30 16,2 1-5-16,-5 1 2 15,5 2 0-15,-2-2-16 16,-3 9 6-16,2-2-17 16,-1 9 0-16,-1 6 25 15,-1 8-7-15,-6 5 7 16,-1 7 6-16,-8 6-17 0,-2 6 12 15,3 1-22-15,5-2 4 16,0-3 14-16,7-1-20 16,-2-2 5-16,3 3 6 15,3-3-13-15,-1-3 17 16,1-3-14-16,-2-5 6 16,0 4 1-16,-1-1-8 15,-3 6 3-15,4 3-5 16,-5 2 6-16,1 1-6 15,3-5 0-15,1-7 0 0,0-6-5 16,8-7 9-16,0-5-4 16,0-6 0-16,0 1 3 15,0 0-4-15,4 4 1 16,0 3 0-16,-2 3-2 16,2 2 3-16,-2 5-1 15,3 0 0-15,1 4 6 16,2 5-10-16,-4 2 4 15,0 3 0-15,3 4-1 16,-3-3 3-16,6 1-2 16,-4-4 0-16,5-2 4 15,-5-7-8-15,4-6 4 16,1-2 0-16,0-2-2 0,-2-1 4 16,2-4-2-1,-2 0 0-15,0-2 4 0,0 6-5 16,-3-1 1-16,3-1 0 15,1 4-5-15,-6-2 6 16,2 2-1-16,-1 1 0 16,-1-4 5-16,3-1-12 15,-2-7 7-15,1-9 0 16,-1-1-1-16,-3-1 2 16,4-1-1-16,-2-1 0 15,0 2 3-15,0-1-5 16,-4-4 2-16,0-1 0 15,0-4-2-15,0-1 4 16,0 1-2-16,0-4 0 0,0 5 3 16,0 0-6-16,0 5 3 15,0 0 0-15,0 2-2 16,-4-4 4-16,-2 2-2 16,4-3 0-16,2 2 3 15,0-2-6-15,0 2 3 16,0 1 0-16,0 0-4 15,0-2 7-15,0-1-3 16,0 1 0-16,2-3-3 16,0 0-1-16,2-2 4 15,-4 2 0-15,2 2-3 16,-2 1 3-16,2 2 0 16,-2 0 0-16,0-5-8 0,2 2 7 15,-2-1-5-15,0-1 6 16,2-3-7-16,0 1 7 15,1-2 0-15,1 1 0 16,0 1-3-16,-2 2-1 16,1-2 4-16,2 1 0 15,1-4-7-15,3 2 7 16,-3 0-3-16,2 1 3 16,0 1-3-16,1-4 0 15,7 3 3-15,-3 1 0 16,3-2-4-16,1 3 7 15,4-1-3-15,6-1 0 0,4 2 4 16,9 1-5 0,5-4 1-16,10 1 0 0,5-3 2 15,5 2 4-15,6 1-6 16,0-2 2-16,1 0 3 16,-3 0-5-16,-4 0 0 15,4-2 1-15,3 2-1 16,5-2 2-16,-1 1-2 15,2-4 0-15,0-1 5 16,-3 0-8-16,13-2 3 16,3 0 0-16,5 0 3 15,-3 0 0-15,-4 0 1 16,-4 0 3-16,2 0-1 0,0 0-1 16,5 0-5-16,1 0 0 15,3-6 7-15,4 0-7 16,1-2 1-16,3 4-1 15,0 0 7-15,-2 0-9 16,-4 4 2-16,-1-2 0 16,4 2-6-16,2 0 11 15,2 0-5-15,-1 0 0 16,6 0-1-16,-1 0-4 16,9 0-1-16,2 0-2 15,3 0 2-15,-3 0 1 16,-2 0 5-16,-6 2-2 0,-5 2 2 15,-9 2-4 1,-9-2 4-16,-6 0 0 0,-10 3-2 16,3-6 4-16,-3-1-2 15,-1 0 0-15,-5 0 5 16,-11 0-7-16,-12-4 2 16,-13-4 0-16,-2 2 2 15,-4 0 1-15,2 2 3 16,-1 2-3-16,-3-1 4 15,-6 1-11-15,-3-1 4 16,-1 1 0-16,-6-2 6 16,4 1-5-16,-2 3 18 15,4-5 0-15,7 1-18 16,1 0 12-16,-2 0-13 16,-1 2 0-16,-5 2-1 0,-1-2 6 15,-8 0-5 1,1 2 6-16,-5-2-4 0,2 2 18 15,-2-1-9-15,0 1 0 16,0-3 27-16,0 3-7 16,0-3 16-16,0 0 5 15,0-1-25-15,0-4 2 16,0 2-29-16,0 1 0 16,0-8 3-16,0 1-1 15,4-9-2-15,0-4 0 16,2-8 3-16,0-2-6 15,-1-8 3-15,-3 1 0 16,0-2-7-16,0-2 9 0,0-3-2 16,0 0 0-16,-2-7 6 15,0-3-10-15,0-5 4 16,0-4 0-16,0 0-5 16,0-3 5-16,0 3 0 15,0-2-1-15,0 0 7 16,0-2-10-16,-2 0 4 15,-2-2 0-15,2 3-6 16,2 5 8-16,0 2-2 16,0 3 0-16,0 0 5 15,0-3-7-15,0-4 2 16,0-5 0-16,0-4-6 0,0-1 7 16,8 6-1-1,2 6 0-15,-1 4 2 0,-3 3-4 16,0-2 2-16,-1 6 0 15,2 2-7-15,0 2 11 16,-3 5-4-16,5 0 0 16,0 3 3-16,-2-6-10 15,1-3 7-15,-1-3 0 16,0-3-9-16,2-2 2 16,-3-3-3-16,1-2 9 15,-3 7-28-15,1 4 29 16,-5 4-8-16,0 6-13 15,3-2 20-15,-1-1-21 16,2 1 4-16,-2 2 17 0,0-2-8 16,3 2 3-16,-3 2 5 15,4-4 1-15,2 1-7 16,-2 1 7-16,1 1-5 16,-1 7-2-16,-1-3-1 15,0 3 2-15,1-4 6 16,-4-1 0-16,3 3-5 15,-3 1 5-15,0 5 0 16,2 2-2-16,4 2 6 16,-2 1-9-16,3 3 5 15,-3-2 0-15,4 2-7 16,-3-2 8-16,-1 0-1 16,0-4 0-16,-1 2 5 0,0 0-5 15,-3 2 0-15,0 6 2 16,-2 2-1-16,0 0 4 15,0-1-5-15,0 2 1 16,0-1 7-16,0 0-9 16,0 5 1-16,0 1 0 15,0 4 1-15,0 2 3 16,0 1-4-16,0 2 7 16,0 1-6-16,0 2 13 15,0 0-14-15,0 0 0 16,0 0 8-16,0 0-7 15,0 0 1-15,0 0-2 0,0 0 3 16,0 0-6-16,0-2 3 16,-16 0-6-16,-6-1-1 15,-9 0-14-15,-3 1 1 16,-8 2 13-16,-7 0 3 16,-14 0-2-16,-7 0 6 15,-9 0-2-15,-3 0-6 16,0 5 8-16,-6-5 0 15,6 0-3-15,2 0 2 16,-1 0-1-16,13 0 2 16,1 0 0-16,7 0-2 15,2-3 4-15,4-1-2 16,5 0 3-16,2 3 1 0,2-2-2 16,1 1-2-16,-1 2 0 15,-3 0-2-15,-2 0 2 16,4 0 0-16,-4 0 0 15,-1 0 5-15,-3 0-8 16,-1 0 3-16,-5-2 0 16,0 0-7-16,-5 0 8 15,-2 0-1-15,-4 0 0 16,-3 2 6-16,-2-2-9 16,1-1 3-16,-4 0 0 15,1-1-1-15,3 0 2 16,2-4-1-16,1 1 0 15,1 0 5-15,-4-1-7 16,-2 3 2-16,-6 2 0 0,-6-1-7 16,-5 2 7-16,-3-1 0 15,-7 2 0-15,-2-1 6 16,-1-2-8-16,-4-3 2 16,1 0 0-16,-2 2-3 15,2-2 6-15,0 1-3 16,-4-1 0-16,5 2 5 15,9 1-7-15,4-2 2 16,16 0 0-16,2 1-3 16,9-4 9-16,4 2-4 15,5 2 6-15,6 3-5 16,10 0 2-16,8 2-5 16,7 0 0-16,7 0-5 0,4 0 5 15,7 0-2-15,-1 0 1 16,4 0-14-16,-3 2 13 15,-1 5-8-15,-5 4-3 16,-6-1 12-16,-8 4-27 16,-4-2 3-16,-1 0 6 15,3 0-2-15,2-6 21 16,4 0 0-16,2-2 0 16,-2-3-1-16,5 2 3 15,2-1-2-15,8-2 0 16,4 0 4-16,6 0-1 15,-1 0 0-15,1 0-1 0,2 0 3 16,0 0-5-16,0 0 0 16,0 0-1-16,0 0-2 15,0 0-2-15,-2 0 2 16,-5 0 1-16,0 2-3 16,-6 0 6-16,-1-2-1 15,1 2 1-15,-3-1 7 16,1-1-9-16,1 5 1 15,4-3 0-15,-1 0-4 16,3 0 4-16,2-2 0 16,4 0 1-16,2 0 3 15,0 0-7-15,0 0 3 16,0 0 0-16,0 0 0 0,0 0 3 16,0 0-3-1,0 0 0-15,0 0 6 0,0 0-4 16,0 0-2-16,0 0 1 15,0 0-5-15,0 0 4 16,0 0 0-16,0 0 0 16,0 0 5-16,-5 0 3 15,-5 0 9-15,-9 0-4 16,-1 0-13-16,3 0-23 16,1 0 17-16,3 0 4 15,4 0 2-15,2 0 5 16,2 0-5-16,5 0 0 15,-2 0 14-15,2 0-6 16,0 0 4-16,0 0-9 0,0 0 2 16,0 0-10-16,0 0 3 15,0 0 2-15,0 0-8 16,0 0 7-16,0 0-2 16,-2 0 3-16,0 0-13 15,-5 2 11-15,1 10-2 16,1 2 4-16,-2 0-2 15,3 2 3-15,-3 0-1 16,-1 6 0-16,-2 2 4 16,1 4-5-16,-1 0 1 15,-2-2 0-15,8 1-4 16,-3-5 4-16,5 2 0 16,0-5 0-16,0 4 4 0,-2-2-4 15,2 2 0-15,0 0 1 16,2 0-6-16,0 1 7 15,0 0-2-15,0 0 0 16,0 0 3-16,0 0-8 16,0 0-13-16,0 2-21 15,4-4-25-15,4-14-59 16,-6-8-62-16</inkml:trace>
  <inkml:trace contextRef="#ctx0" brushRef="#br0" timeOffset="238158.5581">25858 7289 209 0,'0'0'55'16,"0"0"-55"-16,0 0 0 15,0 0 0-15,0 0 46 16,0 0-23-16,0 0-8 15,0 0 25-15,-7 0-12 16,7 0-8-16,0 0-6 16,0 0-11-16,0 0 24 0,0 0 6 15,0 0-8 1,0 0 10-16,0 0-33 0,0 0 3 16,0-2-5-16,20-3-5 15,15 0 4-15,8-2-19 16,1 4 6-16,-5 3 9 15,-8 0-4-15,-7 0 1 16,-2 0 3-16,-5 0-14 16,-2 8 17-16,-7 6-15 15,-8 4-8-15,0 6 20 16,-2 6-17-16,-27 4 22 16,-13 4 0-16,-5-6 5 15,3-4 1-15,10-8-6 16,16-9 2-16,12-6-3 0,6-5 7 15,0 0 2-15,0 0 38 16,0 0-23-16,0 0 11 16,11 0-18-16,25 0-9 15,8-1 0-15,8-7-7 16,-4 1 0-16,-3 4 0 16,-5 0 5-16,1 3-10 15,-4 0 3-15,1 0-18 16,-2 0-20-16,-20 0-146 15</inkml:trace>
  <inkml:trace contextRef="#ctx0" brushRef="#br0" timeOffset="242230.5007">25160 7631 126 0,'0'0'81'0,"0"0"-41"15,0 0 32-15,0 0 6 16,0 0-3-16,0 0-43 16,2-7-2-16,-2 7-5 15,0 0-17-15,0 0 11 0,0 0-19 16,0 0 2-16,0 0-9 16,0 0 4-16,0 0 1 15,0 0-1-15,0 0-22 16,5 7-1-16,1 12 11 15,2 8 15-15,0 4-3 16,1-1 5-16,-1-2-2 16,0-1 0-16,-2-4 6 15,1 0-7-15,-1-6 1 16,-1-3 0-16,0-3-3 16,-3-4 8-16,0 0-5 15,0-5 0-15,-2 0 2 0,0-1 2 16,0-1-4-16,0 0 1 15,0 0 17-15,0 0-17 16,0 0 15-16,0 0-12 16,0 0 2-16,5 0-12 15,10 0-52-15,12 4-67 16,2 3-34-16</inkml:trace>
  <inkml:trace contextRef="#ctx0" brushRef="#br0" timeOffset="243311.4249">25339 10812 57 0,'0'0'33'0,"0"0"-33"16,0 0-48-16,0 0 48 16,0 0 19-16,0 0-4 0,0 0 8 15,-63 6 15 1,59-6-1-16,-4 0 19 0,6-8-30 16,0-4-19-16,2 0-7 15,0 0-2-15,0-2-9 16,12 1 6-16,5 4-7 15,6-1 12-15,1 4-15 16,0 2 15-16,3 4-6 16,-2 0 7-16,-1 0-1 15,-3 3 0-15,-8 6-3 16,-2 1-2-16,-6-1 5 16,-1 3-2-16,-4-1-2 15,0 1 8-15,0 0 4 16,-12 2 17-16,-23-2-3 0,-17 0-5 15,-5-2-17-15,-1-3-75 16,13-7-119-16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40:49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6487 5143 384 0,'0'0'64'16,"0"0"-53"-16,0 0-11 0,0 0 68 15,0 0-6 1,0 0-14-16,0 0-28 0,0 0 4 16,0 0 24-16,0 0-43 15,10 0-5-15,26-7-6 16,26-5-2-16,30-8 1 16,19-6 7-16,10-1 0 15,-1 1-6-15,-8 6 10 16,-12 3-4-16,-13 5 0 15,-12 5 5-15,-12 3-11 16,-12 1 6-16,-9 3 0 16,-3 0-7-16,-6 0 8 15,1 0-1-15,-3 13 0 16,-4 5-4-16,-6 4-3 16,2 9-1-16,-5 8 3 0,-5 15-2 15,-1 15 8 1,-8 9-1-16,-2 14 0 0,-2 24 7 15,0 21-10-15,0 21 3 16,0 16 0-16,0 1-6 16,0-6-29-16,7-7-14 15,1-7 16-15,2-12-17 16,-1-6 34-16,1-10-17 16,-2-4 29-16,5 0-3 15,-2 3-2-15,-2 3-32 16,4-5-47-16,-4 8 17 15,0 3-43-15,0-1 114 0,4-9 78 16,-3-18-53-16,-2-20-15 16,-1-10-3-1,-7-10 1-15,0-7 0 0,0-9-6 16,0-9-2-16,0-10 0 16,0-4 35-16,-13 0-25 15,-1-2 12-15,3 2-18 16,0 2-1-16,-1-3-5 15,4-4 2-15,-3-5-1 16,-1-6-4-16,6-5 10 16,-1-4 1-16,1-1 42 15,-2-2 19-15,-2 0-7 16,-7 0-41-16,0 0-4 0,-5 0-1 16,-9 0-10-1,-5 0-4-15,-13 0 0 0,-9 0 2 16,-7 0-6-16,-12 4 4 15,-6 6 0-15,-9 0 27 16,-5-2-1-16,-2-4 26 16,1-1-18-16,6-3-27 15,8 0 25-15,8 0 5 16,12 0-5-16,4 0-17 16,6-12-9-16,10-5-6 15,3-3 12-15,5-1 2 16,10-6 38-16,-1-3-25 15,9-5 5-15,2-6-11 16,10-10-21-16,6-5-2 0,0-12-7 16,0-14-9-16,13-8 12 15,5-11-1-15,-2-9-1 16,-5 5 5-16,-11 1-20 16,0 5 23-16,-9 6 0 15,-15 5 7-15,-1 2-16 16,4-4 9-16,6-5-8 15,-1 0 8-15,6-16-13 16,-3-11 13-16,1-11 0 16,3-3 8-16,5 6-12 15,2 6 4-15,-4 13-2 16,-2 13-6-16,-3 17 15 16,-1 16-7-16,4 7 0 0,1 9 8 15,1 1-14-15,4 6 6 16,2 1 0-16,0 5-1 15,0 5 13-15,0 0-10 16,0 4-2-16,0-5 10 16,0-5-15-16,0-5 5 15,0-11 0-15,0-1-5 16,0 4 2-16,2 6 3 16,0 7 0-16,0 4 7 15,0 8-8-15,0-1 1 16,-2 11 0-16,2-2 17 15,3 2-13-15,-1-3-2 0,4-4-2 16,2-2 7 0,3-8-5-16,5-3-2 0,-1 2 0 15,-7 2 12-15,-3 7-11 16,-5 7 14-16,0 0-6 16,-2 2-2-16,0-2-5 15,0 0-2-15,0 2-1 16,0-1-8-16,0 2-11 15,0-2-18-15,0-7-26 16,10 3-92-16,1-1-80 16</inkml:trace>
  <inkml:trace contextRef="#ctx0" brushRef="#br0" timeOffset="824.3015">8607 6156 294 0,'0'0'199'16,"0"0"-184"-16,0 0-14 15,0 0-2-15,0 0-9 16,0 0 10-16,15 1 3 16,16-1 16-16,16-9 68 15,16-23-27-15,3-14-32 16,1-8-9-16,-11-1-18 15,-16 7 8-15,-16 10-9 0,-15 14 2 16,-9 8 13-16,0 9-9 16,0 4 1-16,0 3-7 15,-15 0-6-15,-14 26 5 16,-11 23-22-16,-9 22 17 16,-5 20-2-16,0 18 1 15,-1 16 5-15,-1 4 0 16,7-1 4-16,7-8 5 15,7-11-2-15,6-17 11 16,2-13 4-16,6-21-16 16,3-17 2-16,7-11-6 15,3-17 5-15,3-8-12 16,3-5-16-16,-3 0-20 16,1 0 7-16,-1-28-105 15,5-13-96-15,0-12-40 0</inkml:trace>
  <inkml:trace contextRef="#ctx0" brushRef="#br0" timeOffset="989.8027">8397 6699 274 0,'0'0'111'0,"0"0"-66"16,0 0 12-16,0 0 14 16,129-102-50-16,-69 80 15 15,1 2-23-15,-3 4-7 16,-10 4-7-16,-3 2 1 15,-9 4-72-15,-9 0-76 16,-12 1-142-16</inkml:trace>
  <inkml:trace contextRef="#ctx0" brushRef="#br0" timeOffset="1337.1891">9074 6796 111 0,'0'0'318'16,"0"0"-265"-16,0 0-50 15,0 0-3-15,0 0 26 16,0 0-26-16,63-12 3 16,-41 6 2-16,3-5-5 15,3-2 0-15,6-6-91 16,0-3-158-16</inkml:trace>
  <inkml:trace contextRef="#ctx0" brushRef="#br0" timeOffset="1476.2789">9434 6662 325 0,'0'0'40'0,"0"0"-36"15,0 0-4-15,126-29-30 16,-74 21-45-16,1 2-40 15,-4 0-25-15</inkml:trace>
  <inkml:trace contextRef="#ctx0" brushRef="#br0" timeOffset="1628.2621">9890 6611 25 0,'0'0'136'16,"0"0"-50"-16,0 0-3 15,0 0-36-15,0 0-28 0,0 0-9 16,142-16-6-16,-105 8-1 15,1-1-3-15,4 2-15 16,0 1-21-16,0-2-58 16</inkml:trace>
  <inkml:trace contextRef="#ctx0" brushRef="#br0" timeOffset="3478.5044">6368 3468 232 0,'0'0'35'0,"0"0"12"16,0 0-4-16,0 0-12 16,0 0 43-16,0 0-16 15,3-36-11-15,-3 36-19 16,0 0-25-16,0 0 7 16,0 0-10-16,0 0-15 15,2 0 10-15,4 30-48 16,3 25 53-16,0 23 5 15,-6 18-1-15,-3 18 12 16,0 7-15-16,-27 8-1 16,-2 8 15-16,-2 2-11 15,4-17-4-15,8-18 0 16,9-25 7-16,5-23-11 16,5-14 4-16,0-13 0 0,0-12-9 15,15-5 0-15,4-8-15 16,5-4-44-16,3 0-68 15,-10-18-101-15</inkml:trace>
  <inkml:trace contextRef="#ctx0" brushRef="#br0" timeOffset="4558.8055">6468 3379 34 0,'0'0'23'0,"0"0"43"15,0 0 28-15,0 0-22 16,0 0 4-16,0 0-22 0,0 0-28 15,0 0-15 1,0 0-11-16,21 0-7 0,19 0 6 16,26 0 1-16,26-7-1 15,19-6 1-15,21-1-4 16,11-5-3-16,4-2-6 16,0-2-13-16,-3-5-6 15,-5 3-25-15,-6-4-8 16,-10 5-16-16,-16 4-1 15,-22 6 36-15,-20 6 40 16,-21 8 6-16,-8 0 1 16,-10 0 1-16,-8 16 6 15,-5 5 7-15,-7 4 4 16,-6 9 19-16,0 11-2 16,-2 14 15-16,-21 17-19 0,-6 21 2 15,-2 14-5-15,0 10-8 16,6 3 3-16,7-5 0 15,13-2-23-15,5-11 10 16,5-15-4-16,17-16-5 16,5-11 6-16,0-7-4 15,0-10-2-15,0-6 1 16,-6-11-1-16,-2-6-2 16,-7-8 1-16,0-7 6 15,-5-4-7-15,-3-3 0 16,-4-2 0-16,0 0 5 15,0 0-1-15,0 2 4 0,-27 4 19 16,-27 4-21-16,-21 2 2 16,-23 2-8-16,-18 0 3 15,-17 2-9-15,-17 2-13 16,-11 2 8-16,-12-2 10 16,-1 0 0-16,4-6 1 15,12-5 6-15,17-4 5 16,19-3-2-16,17 0-3 15,18 0-6-15,14-10 1 16,11-2 5-16,12 5-6 16,8 0 0-16,13 7-1 15,11 0-8-15,9 0-4 16,9 0-43-16,0 2-99 16,0 12 70-16,3-4 20 15</inkml:trace>
  <inkml:trace contextRef="#ctx0" brushRef="#br0" timeOffset="42941.4449">7131 5162 7 0,'0'0'13'0,"0"0"-2"0,0 0-6 16,0 0-5-16,0 0-5 16,0 0-13-16,0 0 5 15</inkml:trace>
  <inkml:trace contextRef="#ctx0" brushRef="#br0" timeOffset="43212.1439">7131 5162 104 0</inkml:trace>
  <inkml:trace contextRef="#ctx0" brushRef="#br0" timeOffset="43241.144">7131 5162 104 0,'31'-5'0'0,"-31"5"-82"0</inkml:trace>
  <inkml:trace contextRef="#ctx0" brushRef="#br0" timeOffset="53763.7134">7135 5344 31 0,'0'0'22'15,"0"0"-21"-15,0 0 8 16,0 0 7-16,0 0-15 15,0 0-1-15,0 0 1 16,0 2-1-16,0-2 0 0,0 0 0 16,0 0-32-16</inkml:trace>
  <inkml:trace contextRef="#ctx0" brushRef="#br0" timeOffset="54721.9884">7135 5344 92 0,'11'-34'55'0,"-11"34"7"16,0 0-11-16,0 0 7 15,0 0-27-15,0 0-11 16,-11-32 19-16,9 20-31 15,0-9 4-15,0 0 9 16,2-5-12-16,0-5 13 16,0 3 13-16,0 2-11 15,0 0 18-15,0-4-42 16,0 0 9-16,0 0-9 16,0-2 2-16,0 2-5 15,0 4 3-15,0 3 0 16,0 8 9-16,0 7-9 15,0 1 11-15,0 6 20 16,0 1-31-16,0 0 1 16,0 0-1-16,0 0-13 0,0 0 11 15,8 0-35-15,13 0 13 16,10-2 17-16,9-1 11 16,9 2-4-16,9-2 0 15,4 3 3-15,9 0-6 16,6 0 6-16,7 0-3 15,11 0 0-15,8-4 4 16,9-2-4-16,3-4 0 16,-3-4 0-16,4 0-2 15,-2-2 2-15,-1-2 0 0,1 3-1 16,-4-4-9-16,-10 1 7 16,-9 0-6-16,-8 2 4 15,-10 2-2-15,-9-2 7 16,-6 4 0-16,-8 0-1 15,-12 4 7-15,-14 2-6 16,-9 2 3-16,-9 2-2 16,-2 2 32-16,-4-3-15 15,0 3 12-15,0 0 11 16,0 0-15-16,0-1 11 16,0-3-7-16,0-5-7 15,0 2-7-15,0-6-16 16,0 1 0-16,0-7 0 15,0-6-3-15,0-5 0 16,6-12-7-16,3-9-1 0,5-18 5 16,-1-17-26-16,1-16 13 15,1-11 12-15,-4-1-19 16,1-6 26-16,-6-5 2 16,-4 5 12-16,-2 8-1 15,0 9-9-15,0 21 5 16,0 8 17-16,-8 6-21 15,1 11 8-15,0 10-8 16,0 7 4-16,3 7 16 16,-3 8-18-16,3 4-4 15,2 9 18-15,-1 4-18 16,1 6 11-16,2 2-14 16,-3 0-14-16,3 0 7 0,0 0-59 15,0 10-68-15,0 25-86 16,-10 9 59-16,-26 9-88 15</inkml:trace>
  <inkml:trace contextRef="#ctx0" brushRef="#br0" timeOffset="57980.3858">7126 5034 224 0,'0'0'74'16,"0"0"-74"-16,0 0-4 15,0 0 4-15,0 0 38 16,0 0 1-16,0 0-4 16,5-9 13-16,-5 9-4 15,0 0 19-15,0 0-10 16,0-2-14-16,0-4 18 0,0-6-27 15,0-8-14 1,0-11 11-16,6-7-23 0,5-11 3 16,1-8-7-16,-2-7 1 15,0-8 1-15,-8-6 2 16,-2-7-4-16,0-5 0 16,0 2 0-16,-12 2 0 15,0 6 4-15,0 9 1 16,-1 5 15-16,2 6-17 15,-1-1-3-15,6-2 20 16,1 2-18-16,5 6 25 16,0 6-27-16,0 9 4 15,0 11-5-15,0 6 7 16,0 7-2-16,0 9 9 0,0 0-10 16,0 1 6-16,0-1-7 15,0 0 1-15,0-3 10 16,0 1-11-16,0-4-1 15,0-1 2-15,0 2 5 16,0-1-8-16,0 1 0 16,0 3 1-16,0 1 1 15,0 1-2-15,0 2 0 16,0-4 0-16,0 0 7 16,0-8-8-16,0-4 1 15,0-1-3-15,0-3-5 16,0 6 8-16,0 1 0 15,0 4-2-15,0 5 5 0,0 1-3 16,0 4 0 0,0-2-19-16,0-3 18 0,5-4-35 15,3-5-7-15,4-3 26 16,-1 2-7-16,2 1 17 16,-3 4-2-16,-4 5-34 15,0 6-6-15,-1 3-73 16,2 0-91-16,0 8 0 15,-5 18 58-15</inkml:trace>
  <inkml:trace contextRef="#ctx0" brushRef="#br0" timeOffset="59317.7646">7126 5231 60 0,'0'0'71'0,"0"0"2"15,0 0 23-15,0 0-7 16,0 0-9-16,0 0-18 15,0 0-20-15,0 0 19 16,0 0-37-16,0-6-24 16,0-10 0-16,0-11-21 15,0-10 6-15,0-7 12 16,0 0 3-16,0-2-5 16,0 2 5-16,-6 4 0 15,-4 5 1-15,2 1 4 16,1 4-5-16,-2 2 0 15,2 3 4-15,3 4 3 0,-1 7-2 16,3 4 1 0,0 4 1-16,0 4-1 0,2 2-6 15,-2 0 2-15,0 0 4 16,2 0 5-16,-6 0-11 16,-2 0 0-16,-7 0-7 15,-10 0 4-15,-11 4 3 16,-7 10 0-16,-10-4-13 15,-7 3 5-15,-5-4-18 16,-2-1 11-16,1 0 8 16,3 0 12-16,1 1-6 15,4 0 1-15,0 5 0 0,-2 0-5 16,-3 4 5-16,-3 1-16 16,-11 2 5-16,-2 2-18 15,-4-1 0-15,5-6 17 16,4-6 4-16,8 0 7 15,1-6 1-15,-2 4 0 16,0-4 4-16,0-1-2 16,5 0 23-16,4-3 0 15,4 2-20-15,0 0 14 16,2-1-19-16,0 2 0 16,8-3 8-16,5 0-3 15,10 0 13-15,-6 0 4 16,1 0-3-16,1 0 18 15,4-4 9-15,9-3 10 16,7 0-2-16,2-3-43 0,-1 0 10 16,-1-2-21-16,-1-4 9 15,1-4-12-15,-1-6 3 16,1-6 0-16,3-12-3 16,0-11 5-16,6-10-4 15,2-13 1-15,2-5-13 16,0-3 9-16,0-3-6 15,0 1 11-15,0-2-9 16,0-3 9-16,6 5 0 16,2-2-2-16,-4 0 6 15,-2 4-5-15,-2 3 1 16,0 9 0-16,0 16-1 0,0 7 5 16,0 14-4-16,0 8 15 15,0 6-10-15,0 0-1 16,0 4-4-16,0 2 0 15,0 5 6-15,0 6-3 16,0 2 3-16,0 4-6 16,0 0 3-16,0 0-10 15,0 0 2-15,0 0-40 16,0 0-18-16,0 0-62 16,19 3-13-16,10 19 73 15,5-1-122-15</inkml:trace>
  <inkml:trace contextRef="#ctx0" brushRef="#br0" timeOffset="60256.3723">5120 3110 25 0,'0'0'98'0,"0"0"-15"16,0 0 25-16,0 0-19 15,0 0-31-15,0 0-7 16,5 3-39-16,-17 4 8 15,-26 7-10-15,-24 6-3 16,-19 6-9-16,-10 0 2 16,-9-3-11-16,-9-4 7 0,-7-4-13 15,-7-5 2 1,1-8 2-16,8-2 11 0,14 0 0 16,15-7 2-16,13-13 0 15,10-8 4-15,5-4-2 16,3-2-2-16,4-7 0 15,13 0 0-15,12-1 4 16,23-4-4-16,2-3-10 16,44-3-17-16,34 0-13 15,32-2 21-15,34 3 8 16,37 5 3-16,24 12 8 16,16 12 0-16,-4 17 4 15,-24 5-7-15,-30 8 3 16,-41 24 0-16,-35 6-4 15,-31 5 4-15,-25 8-2 16,-18 5 4-16,-13 9 6 16,0 3 29-16,-33 0-36 0,-20-3 13 15,-25 2 4-15,-27-5-10 16,-33-6 18-16,-22-4-23 16,-15-10-3-16,-5-7 9 15,6-13-6-15,18-15-3 16,20-7 0-16,31 0-12 15,27-24 7-15,25 1-21 16,24-5 0-16,29-6-11 16,18-4-152-16</inkml:trace>
  <inkml:trace contextRef="#ctx0" brushRef="#br0" timeOffset="60810.0145">7170 3136 197 0,'0'0'32'0,"0"0"-32"0,0 0-30 16,-166 48 24-16,103-38 6 15,-4-2 0-15,-4-5 7 16,-2-3 0-16,-4 0 14 16,4 0 1-16,-1-13-14 15,5-8-5-15,5-8 2 16,12-5 5-16,12-5 8 15,22-5-7-15,18-7-11 16,0-7-13-16,37-4-22 16,20-3 28-16,19 7-19 15,20 2 19-15,20 8-1 16,13 8 8-16,9 12 3 0,0 13-2 16,-8 15 12-16,-11 0 8 15,-17 25-19-15,-27 15 7 16,-24 11-9-16,-24 8 0 15,-25 9 10-15,-2 7 5 16,-37 1 16-16,-26-7-3 16,-15-7-26-16,-7-11 10 15,-6-12-12-15,4-7 2 16,16-13 1-16,17-3-3 16,25-8-18-16,27-8-137 15</inkml:trace>
  <inkml:trace contextRef="#ctx0" brushRef="#br0" timeOffset="61249.2947">9375 3025 267 0,'0'0'62'16,"0"0"-62"-16,0 0-2 15,0 0 2-15,0 0 0 0,-155 0-9 16,47-2-3-16,-12-12 7 16,-1-6 9-16,15-4-4 15,19-2 9-15,24-1 2 16,23-4 2-16,22-1-7 15,18-12 8-15,29-6-14 16,51-11-41-16,38-1 11 16,32 3 13-16,22 4 3 15,0 13 13-15,-8 12-3 16,-14 19 4-16,-26 11 6 16,-26 0 0-16,-30 17 0 15,-35 13-6-15,-29 13 0 16,-8 13 17-16,-56 16 16 15,-34 6-16-15,-9-4-17 16,10-17-206-16</inkml:trace>
  <inkml:trace contextRef="#ctx0" brushRef="#br0" timeOffset="62760.2467">8963 3282 110 0,'0'0'115'16,"0"0"-115"-16,0 0-25 15,0 0 25-15,0 0 22 16,0 0 3-16,127-28 29 16,-85 16-21-16,12-1-10 15,6 1-4-15,5 0-17 16,4-1 10-16,0 3-12 15,-3-1 3-15,-2 4-2 16,-12 2-1-16,-11 0 0 16,-15 1-1-16,-8 4 4 15,-11 0-4-15,-3 0 1 16,-4 0-10-16,3 0 6 0,2 0-11 16,-1 0-2-1,4 2 16-15,1 5-8 0,3 5 9 16,-3 1 0-16,1 1 0 15,2 0-2-15,1 4 2 16,7 2 0-16,5 5 9 16,6 2-3-16,7 2 22 15,4 0-15-15,1 0-11 16,-3-4 18-16,-7 0-20 16,-6-8 0-16,-9-5-2 15,-7-4 8-15,-5-3-8 16,-3-1 2-16,-3-4 0 15,0 3-1-15,0 0 1 0,0 5 0 16,-22 6 18 0,-17 2-4-16,-11 1 10 0,-10 0-7 15,-10 0-15-15,1-2 5 16,-2-1-7-16,4 1 0 16,2-6-3-16,4 3 9 15,4-2-6-15,2-3 0 16,1-2 0-16,-2-2 4 15,-2-2-4-15,-2 1 0 16,-1-2-6-16,6 0 8 16,6 0-2-16,11 0 0 15,9 0 3-15,9 0-3 0,4 0 0 16,7 0 0 0,5 0 1-16,2-2 6 0,2 1-6 15,0-2 3-15,0-1-3 16,0-4 26-16,0-6-27 15,-2-9 4-15,-3-3-9 16,1-9 13-16,-3-1-11 16,0-6 3-16,1-5-8 15,-5 4 6-15,-3-1-10 16,-4 8 12-16,-4 2 2 16,4 9 3-16,3 7 6 15,3 6 6-15,6 6-14 16,1 4-4-16,3 0 1 15,0 2-3-15,2 0-3 16,0 0-70-16,0 0-39 0,6 0-45 16,13 7 50-16</inkml:trace>
  <inkml:trace contextRef="#ctx0" brushRef="#br0" timeOffset="63608.649">9128 3921 84 0,'0'0'35'16,"0"0"-35"-16,0 0 0 16,0 0 5-16,0 0 37 15,0 0 28-15,-72-37-33 16,72 37-35-16,0 0 8 16,0 0-10-16,8 0-5 15,23-2-14-15,19-6 15 16,17-6 4-16,12-6 0 15,5-3 0-15,8-5 0 16,4 1-4-16,6-1 8 16,-3 3-5-16,-12 12 1 0,-12 1 0 15,-17 8-5-15,-16 4-1 16,-13 0 5-16,-13 0-2 16,-9 1-25-16,-7 17 13 15,0 13 6-15,0 9 9 16,-13 7 0-16,-6 8 5 15,3-3-5-15,8-4 0 16,8-6 4-16,0-4-2 16,16-6 2-16,13-7-3 15,6-5 12-15,3-4-13 0,0-7 7 16,-3-3-7 0,-8-2-2-16,-9 0-1 0,-9-4-1 15,-7 0 2-15,-2 0 2 16,-7 0 3-16,-24 3 11 15,-15 1-10-15,-14 1-3 16,-12 2 16-16,-15-2-9 16,-9-2-3-16,-6-3 5 15,-3 0-7-15,9-6 35 16,7-10 0-16,11 0-15 16,6 1 25-16,10 4-26 15,13-2 5-15,6 4-2 16,8-1-20-16,2-2-5 15,4-2 0-15,2-2 2 16,4-4-4-16,6-3 2 0,3 1 0 16,3 0 24-16,5 0-22 15,-1 0 11-15,2 0-6 16,1 0 1-16,2 0-16 16,-3 4 5-16,3 4 3 15,0 3-3-15,2 8-3 16,0 1-2-16,0 2-21 15,0 0-88-15,0 8-199 16</inkml:trace>
  <inkml:trace contextRef="#ctx0" brushRef="#br0" timeOffset="64530.2565">8914 4389 155 0,'0'0'0'16,"0"0"-33"-16,0 0 33 15,0 0 29-15,123-32 12 16,-70 17 2-16,12-4-24 15,4 1-6-15,4 4-13 0,1 2 0 16,-5 4-3-16,-7 4-5 16,-6 1-11-16,-9 3 15 15,-9 0-12-15,-7 0 13 16,-7 0-4-16,-6 0 7 16,-2 0-3-16,-7 0-8 15,2 3 2-15,-5 3-7 16,2 0-5-16,0-1 17 15,-1 2-8-15,-1-2 10 16,2 0-2-16,-2-1 5 16,1 0-1-16,-3-4 0 15,-2 2 6-15,-2-2-3 16,0 0-1-16,0 0 11 0,0 0 29 16,0 0-33-16,0 0-6 15,2 2-3-15,0 4-3 16,6 5 2-16,3 6 0 15,-1 4 1-15,4 4-4 16,-3-1 6-16,-1 2-2 16,-6-3 3-16,-4-1-3 15,0-6 28-15,0 0-5 16,0-7-4-16,0-2 3 16,0-4-22-16,0-3 7 15,0 0 11-15,-12 0 10 16,-19 0 5-16,-19 0-33 15,-20 0-15-15,-8 0-4 16,-9 0-30-16,-2 0 30 0,2 0 18 16,4 0 2-16,6 4 6 15,8 1-4-15,11-1 0 16,11-1 10-16,13-3-10 16,10 0-3-16,8 0 0 15,5 0 2-15,4 0-7 16,1-5 5-16,1-3 0 15,1 0-2-15,-1-1 8 16,3 1-4-16,-3 2 14 16,3 1-8-16,-2 1 18 15,2-1 1-15,-3 1 5 16,-1-4-22-16,-6-3-10 0,1-4 0 16,0-5-4-16,0-2 9 15,2 3 34-15,5-4-18 16,2 5-11-16,2 0 18 15,0-2-16-15,0 2 1 16,4 1-13-16,9 4-30 16,-4 5 2-16,0 8-23 15,-9 0-66-15,0 0-122 16</inkml:trace>
  <inkml:trace contextRef="#ctx0" brushRef="#br0" timeOffset="65539.2397">6734 3621 118 0,'0'0'180'16,"0"0"-146"-16,0 0 11 0,0 0 23 15,0 0-65 1,0 0-3-16,19-16-21 0,20 3 21 16,12-4 36-1,14-3-23-15,6-1 5 0,4 0-7 16,2 3-9-16,-11 2 10 16,-10 5-12-16,-20 8 1 15,-16 3-3-15,-13 0-3 16,-7 0-14-16,0 0-1 15,0 3-11-15,0 26 24 16,0 11 5-16,-3 12 2 16,-5 4 3-16,-4 2 1 15,3 1-4-15,5-5 0 16,4-4 5-16,0-7-10 0,17-2 5 16,6-4 0-16,-3-10 4 15,-2-4 1-15,0-5-5 16,-5-9 0-16,-1 0 6 15,-8-6-1-15,-4-1-3 16,0-2 2-16,0 0 43 16,0 0 4-16,-34 0-6 15,-15 0-45-15,-15 0 2 16,-3 0-7-16,2 0 5 16,5-10 0-16,2-8 1 15,4-7 4-15,3 0-5 16,0-5 0-16,4 2 4 15,1 2-4-15,5 2 2 0,3 2-2 16,7 2 1-16,2 1 1 16,4 2-2-16,6 1 0 15,3-2 8-15,7 0-4 16,3-2 0-16,4-2 0 16,2 0-4-16,0-3-6 15,0 2 6-15,0 2 0 16,0 4 4-16,4 0-11 15,0 7 7-15,-2 2-7 16,3 2-3-16,-1 1-32 16,5-2 16-16,7-1-31 15,11-2-44-15,4 3-35 0,0 4-1 16</inkml:trace>
  <inkml:trace contextRef="#ctx0" brushRef="#br0" timeOffset="66337.9241">6761 4342 109 0,'0'0'211'16,"0"0"-188"-16,0 0 5 15,0 0 7-15,0 0-11 16,0 0-15-16,66-11-3 16,-19 3-6-16,16-2 0 15,15-4 5-15,11-1-6 16,6-5 1-16,-1 3-22 15,-11 3 15-15,-17 4-9 16,-20 5 10-16,-20 5-24 16,-15 0-11-16,-9 0 6 0,-2 0-9 15,0 0 33 1,0 13 6-16,0 9 9 0,0 12-4 16,0 7 3-16,0 5 2 15,0 1-1-15,0 2-4 16,0-5 0-16,0-3 0 15,9-6 5-15,16-5 0 16,4-4 16-16,2-1-17 16,-2-8 12-16,-2-2-15 15,-10-8 1-15,-5 0-4 16,-6-7 2-16,-6 3 0 16,0-3 0-16,0 2 6 15,-15 2 2-15,-23 4-8 16,-18 0 1-16,-13 2-5 15,-4-1 1-15,-8-4 3 0,-4 1 4 16,1-3-2-16,4 0 24 16,9-3-5-16,13 0 0 15,15-8 25-15,14-8-8 16,7-4-4-16,4-6-13 16,0-4-18-16,5-2 7 15,2-1-9-15,-1-2 17 16,3 3 7-16,1-5-22 15,-4 2-3-15,3-2 0 16,1-2-17-16,0 2 14 16,6 4-5-16,0 8 8 15,2 9-7-15,0 8 14 0,0 4-14 16,27 0-33 0,20 3-13-16,18-2 37 0,1 3-12 15,-5 0-1-15,-14 12-11 16,-23 5-147-16</inkml:trace>
  <inkml:trace contextRef="#ctx0" brushRef="#br0" timeOffset="67418.7171">4418 3727 100 0,'0'0'57'15,"0"0"9"-15,0 0-44 0,0 0-19 16,0 0 9-16,0 0 11 16,111-65 2-16,-80 48 18 15,-2 5-6-15,4 0 8 16,10 4-29-16,6 2-6 16,5 6-10-16,1 0-3 15,-3 0-18-15,-10 2-5 16,-9 13-30-16,-8-1 30 15,-5-2 1-15,-2 4-1 16,-4-5 24-16,1 1-2 16,1 0 4-16,-5-4 0 15,-3 0 4-15,-1-1-6 16,-2-1 2-16,-3-1 0 16,-2 3 7-16,2 5-6 0,-2 5 13 15,0 4 7-15,0 6-15 16,5-1 5-16,1 0-11 15,3-1 0-15,3-4 1 16,-2-2 4-16,-1-4-5 16,-2-2 0-16,-2-3 5 15,-3-5-5-15,-2 1 0 16,0 3 0-16,-2 5 12 16,-34 2 13-16,-13 3 1 15,-11-4-26-15,-7-2 1 16,2-6-4-16,1-3 3 15,-4-4-2-15,4-1-5 16,6 0-1-16,3 0 8 0,3-10 0 16,7-2 4-16,5-6-6 15,5 0 4-15,10-5 0 16,7-6 29-16,11-3-25 16,7-11 4-16,0 0-10 15,0-7 1-15,0 2 11 16,7 3 4-16,-2 9 10 15,-3 10 6-15,-2 8-32 16,0 6 11-16,0 4-11 16,0 2-4-16,0 2 2 15,2 3-24-15,7 1-28 16,0 0-85-16,-2 11-111 0</inkml:trace>
  <inkml:trace contextRef="#ctx0" brushRef="#br0" timeOffset="68130.3477">4296 4377 173 0,'0'0'144'0,"0"0"-130"16,0 0-6-16,0 0 43 16,131-76-7-16,-69 56-28 15,9-2 21-15,10 1-19 16,6 1 8-16,4 5-3 16,1 3-21-16,-11 3-2 15,-15 4 0-15,-16 5-41 16,-21-2 25-16,-12 2-10 15,-11 0 7-15,-6 0 0 16,0 0-1-16,0 0 19 16,0 0-22-16,0 5 17 15,2 6-2-15,-2 7 9 16,2 6-1-16,3 13 0 0,-1 6 5 16,3 11-6-16,4 0 1 15,7 0 0-15,4-1 0 16,7-9 1-16,2-8-1 15,0-8 0-15,-4-10 2 16,-4-6-2-16,-12-7 0 16,-4 0 0-16,-7-3-3 15,0 0 6-15,-10 2-3 16,-25 0 3-16,-21 2 2 16,-19 0-8-16,-17 4 3 15,-15 0-9-15,-7 2 6 16,5-4-3-16,16-5 6 15,19-3 16-15,21 0 9 16,14 0 1-16,12 0-26 0,8-5 0 16,5-16 17-1,5-5-15-15,3-13-2 0,2-5-8 16,4-4 8-16,-3 2 0 16,1 2 0-16,-3 4 3 15,1 3-4-15,2 11 2 16,-1 10 9-16,3 7-7 15,0 6 6-15,0 3-18 16,0 0-14-16,0 0-94 16,0 16-130-16</inkml:trace>
  <inkml:trace contextRef="#ctx0" brushRef="#br0" timeOffset="68994.4226">4478 5101 70 0,'0'0'238'0,"0"0"-191"15,0 0-47-15,0 0-2 16,0 0 2-16,125-62 9 15,-63 36-9-15,7-2 1 16,2-7 5-16,6 1-3 16,-4 0-3-16,-7 7 0 15,-10 5 10-15,-13 10-11 16,-9 7 1-16,-8 5-3 16,-4 0 0-16,-2 0-6 0,1 17 6 15,-4 5-3-15,1 5-2 16,3 4 8-16,-2 5 0 15,-1 3 0-15,0-2-1 16,-2 4 3-16,-3-3-2 16,1-1 0-16,-4-3 3 15,-3-8 1-15,-5-6-4 16,-2-3 1-16,0-6 5 16,0 1-4-16,-19 2 16 15,-17 2 18-15,-16 0-36 0,-12 2 12 16,-15-1-12-16,-10 1-5 15,-11-4 5 1,5-5-24-16,5 0 24 0,16-6 7 16,19-3-4-16,12 0 6 15,10 0-9-15,13 0 1 16,7-9 17-16,4-5-4 16,3-2 4-16,-2-3-11 15,4-2-2-15,-3-2-3 16,-1 0-2-16,-2 2-5 15,1 3 1-15,3 8 8 16,4 2 2-16,-2 4 10 16,1 3-12-16,3-1 17 15,0-1-13-15,0-1-3 16,0-4-10-16,0-6-7 0,0-6-28 16,11-1 14-16,-2 0 17 15,-3 7 7-15,0 5 2 16,-2 4-5-16,0 3 1 15,7 2-46-15,1 0-108 16,-4 0-73-16</inkml:trace>
  <inkml:trace contextRef="#ctx0" brushRef="#br0" timeOffset="75659.5459">10470 3012 230 0,'0'0'47'15,"0"0"-28"-15,0 0 18 16,0 0-9-16,0 0 27 15,0 0-12-15,0 0-16 16,0-23 11-16,0 23-20 16,0 0 11-16,0 0-8 15,0 0-18-15,0 0 25 16,0 0-3-16,0 0-13 16,0 0-3-16,0 0-5 0,0 0-4 15,0 0 0 1,0 0 6-16,0 0-15 0,0 0 8 15,0 0-20-15,6 0 9 16,8 13-44-16,8 17 52 16,9 12-3-16,0 11 11 15,0 12-8-15,-4 11 4 16,-4 15 0-16,-5 12-5 16,-3 2 5-16,-4 4 0 15,-4-7 0-15,-7-2 7 16,0 6-11-16,0 1 4 15,-13-1 0-15,-7 0 4 16,-7 0 0-16,-4 6-4 16,-2 1 0-16,-6-9 7 15,6-8-8-15,2-16 1 16,4-9 0-16,3-10-2 0,-1-12 4 16,-2-11-2-16,3-12 0 15,1-6 8-15,2-5-4 16,2-6-4-16,1-3 0 15,5 1 1-15,5-6 4 16,2-1-5-16,4 0 8 16,0 0-2-16,2 0 8 15,0 0-8-15,0 0-5 16,-2 0 14-16,2 0-11 16,0 0-4-16,0 0 0 15,0 0 6-15,0 0-10 16,0 0 4-16,0 0 0 15,0 0-5-15,0 0 5 0,0 0 0 16,0 0 0-16,0 0 5 16,0 0-10-16,0 0 5 15,0 0 0-15,0 0 5 16,0 0-1-16,0 0 2 16,0 0 7-16,0 0-9 15,0 0 16-15,0 0-13 16,0 0-6-16,0 0 11 15,0 0-11-15,0 0-1 16,0 0 0-16,0 0-2 16,0 0-2-16,0 0-27 0,0 0-27 15,0 0-42 1,-9 0-227-16</inkml:trace>
  <inkml:trace contextRef="#ctx0" brushRef="#br0" timeOffset="77458.2211">10098 2573 296 0,'0'0'180'0,"0"0"-156"15,0 0-13-15,0 0 20 16,0 0 26-16,0 0-42 16,0 0 19-16,77-141-27 15,-36 83-2-15,8-9-5 16,7-10-4-16,4-14-29 16,4-7 17-16,-1-13-6 0,-3 7 18 15,-13 14-16-15,-14 25 20 16,-15 30 27-16,-11 21 5 15,-7 10 10-15,0 4-42 16,0 4-14-16,0 36-17 16,0 27 21-16,2 23 10 15,0 16 0-15,1 3 7 16,-1-8-7-16,2-14 0 16,5-16 3-16,5-16-8 15,1-21-9-15,-6-16-6 16,-2-14 14-16,-3-4 6 15,3-10 11-15,-3-24 29 16,-4-10-28-16,0 1-17 0,-13 5 5 16,-25 13 0-1,-11 11 0-15,-9 7-4 0,-7 7 4 16,5 0-4-16,13 14-6 16,21 9-4-16,26 0-104 15,9-8-89-15,46-15-54 16</inkml:trace>
  <inkml:trace contextRef="#ctx0" brushRef="#br0" timeOffset="77881.9717">11097 2133 294 0,'0'0'184'0,"0"0"-174"15,0 0 1-15,0 0 31 16,0 0-37-16,0 0 5 15,-52-36 16-15,43 20 20 16,6-2-28-16,3-4-15 16,0-2 6-16,14 0-9 15,13 2-2-15,4 7-8 16,7 10-3-16,-3 5 9 16,4 0-2-16,-1 25 6 15,-5 13-6-15,-6 13-5 16,-8 7 8-16,-9 13-2 15,-10 5 10-15,0 5-2 16,-23 3-1-16,-8-1 2 16,2-6 21-16,5-17-22 0,8-21 1 15,5-14 1-15,-2-13-1 16,-8-5 21-16,-8-2-11 16,-6-5 4-16,-3 0 4 15,5 0-15-15,8-14 7 16,5-4 15-16,9-6-22 15,9-6-7-15,2-6-18 16,15-9-72-16,34-5-63 16,14-9-100-16</inkml:trace>
  <inkml:trace contextRef="#ctx0" brushRef="#br0" timeOffset="78264.3972">11718 2126 275 0,'0'0'168'0,"0"0"-168"16,0 0-47-16,0 0 39 15,0 0 5-15,0 0 3 16,23 59 0-16,-8-43 0 16,9-4-2-16,8-8 8 15,3-4 3-15,4 0 6 16,-8-7-13-16,-12-12 7 15,-12-1-9-15,-7 2-3 16,0 3-4-16,-13 3-11 0,-14 7 18 16,-11 5 1-1,-7 0 8-15,-7 10 1 0,-6 14 14 16,4 9-4 0,12-1 33-16,15 5-37 0,11 4 7 15,14 3-6-15,2 0-8 16,6 0 9-16,28-7-11 15,8-2-1-15,14-11 6 16,15-9-7-16,14-12-10 16,11-3-33-16,-7-2-128 15</inkml:trace>
  <inkml:trace contextRef="#ctx0" brushRef="#br0" timeOffset="78724.229">7131 4084 130 0,'0'0'0'0,"0"0"-130"15</inkml:trace>
  <inkml:trace contextRef="#ctx0" brushRef="#br0" timeOffset="80753.7668">7668 1768 401 0,'0'0'26'0,"0"0"-21"16,-149 26 24-16,75 22-1 15,-4 11 9-15,6 3-5 16,14-4-31-16,18-8 11 16,16-10-12-16,13-6 0 15,11-6-6-15,0-2 6 16,18 1 0-16,24-6-3 15,16-7-8-15,15-9 1 0,10-5-47 16,2 0-90 0,-14-19-84-16</inkml:trace>
  <inkml:trace contextRef="#ctx0" brushRef="#br0" timeOffset="81063.3126">7862 2162 362 0,'0'0'117'16,"0"0"-109"-16,0 0 53 16,0 0-28-16,0 0-32 15,0 0-2-15,-134-24 1 16,108 12 0-16,7-1 5 16,11 1-5-16,1-6 19 0,7-2-17 15,0-9 0-15,13 0-2 16,25-3-23-16,11 6 17 15,-3 9 2-15,2 10 4 16,-13 7 0-16,-6 0-5 16,-11 7 1-16,-9 16-4 15,-9 9-27-15,-2 2 28 16,-27 7-6-16,-9-6-46 16,5-9-29-16,15-16-127 15</inkml:trace>
  <inkml:trace contextRef="#ctx0" brushRef="#br0" timeOffset="81287.9453">8080 1542 505 0,'0'0'61'0,"0"0"-61"15,0 0-6-15,0 0-19 16,0 0 25-16,0 0 9 15,43 158 22-15,-34-80-4 16,-3 8-23-16,1-3 0 16,2-13-4-16,4-14-36 15,0-11 6-15,7-13-80 16,5-18-75-16</inkml:trace>
  <inkml:trace contextRef="#ctx0" brushRef="#br0" timeOffset="81566.194">8564 2089 176 0,'0'0'297'0,"0"0"-226"16,0 0-9-16,0 0-10 16,0 0-32-16,0 0-20 15,-56-34 6-15,36 20-3 16,4 2-3-16,6 0 1 15,5 0 19-15,0 0-19 16,5 4 5-16,0-1-6 16,0 6-7-16,0 1 2 0,0 2-5 15,0 0-20-15,0 0-30 16,0 5-85-16,5 14 89 16,-5 3-98-16,0 0-94 15</inkml:trace>
  <inkml:trace contextRef="#ctx0" brushRef="#br0" timeOffset="81954.0785">8421 1690 387 0,'0'0'95'0,"0"0"-93"15,-221 78-2-15,63 5 21 16,-38 19 30-16,-23 5 33 0,8-5-11 16,28-18-49-16,45-20-21 15,42-18-3-15,36-18-1 16,29-14-7-16,17-10-21 16,14-4 9-16,2 0-54 15,41-18-82-15,12-20-164 16</inkml:trace>
  <inkml:trace contextRef="#ctx0" brushRef="#br0" timeOffset="82531.7695">7762 1087 132 0,'0'0'124'16,"0"0"-111"-16,0 0 36 16,0 0 49-16,0 0-28 0,0 0-15 15,0 0-21-15,0 0-24 16,0 0 12-16,-19 0-22 16,-16 0 0-16,-12 10-6 15,-4 6-10-15,0 4 6 16,6 2 0-16,9 3-16 15,14-6 14-15,13-1-4 16,9 0-33-16,2-1 30 16,37-5 10-16,9 3 9 15,6-5 25-15,-5 0-9 16,-9-4 22-16,-11-1-14 16,-9 4-5-16,-11 2-11 15,-7 6-8-15,-2 12 0 16,-8 11 10-16,-35 9 21 0,-15 6 17 15,-3-6-27-15,3-5-19 16,12-15 0-16,17-5-2 16,13-10-68-16,16-14-55 15,14 0-79-15,34-36-1 16</inkml:trace>
  <inkml:trace contextRef="#ctx0" brushRef="#br0" timeOffset="82910.4671">8036 1252 421 0,'0'0'47'0,"0"0"-47"15,0 0-3-15,0 0 0 16,0 0-4-16,0 0-3 16,0 73 10-16,15-49-9 15,16-10 7-15,10-8-30 16,3-6 11-16,-4-4 10 15,-1-14 11-15,-16 1 12 16,-9-3-12-16,-14 8 18 16,0-1-3-16,-12 3-6 15,-19 8-5-15,-6 2-2 16,-12 4-2-16,-11 24 18 0,-6 12-3 16,0 8 15-1,8 10-5-15,11 0-24 0,18-1 6 16,19-10-7-16,10-12-1 15,17-10-5-15,45-13 12 16,34-12-3-16,32 0-3 16,20-39-33-16,9-15-55 15,-13-18-127-15</inkml:trace>
  <inkml:trace contextRef="#ctx0" brushRef="#br0" timeOffset="83096.4671">9119 979 590 0,'0'0'0'16,"0"0"-105"-16,0 0 105 0,-53 145 22 15,26-75-2-15,-4 7 12 16,-5-1-31-16,5-9-2 16,2-14-18-16,4-16-58 15,7-18 21-15,-4-14-1 16,0-5-96-16,-3-19-10 15</inkml:trace>
  <inkml:trace contextRef="#ctx0" brushRef="#br0" timeOffset="83268.5211">8731 1194 56 0,'0'0'187'0,"0"0"-64"16,0 0-48-16,136-93-64 16,-65 93 6-16,7 0-6 0,-4 23 13 15,-5 12-9-15,-11 5-7 16,-13 4 11-16,-14 0-18 15,-7 2-1-15,-5-3 0 16,0-5-28-16,8-6-28 16,6-11-52-16,5-14-142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47:43.1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19072 9460 186 0,'0'0'152'16,"0"0"-125"-16,0 0-5 15,0 0 0-15,0 0 14 0,0 0 14 16,0 0-31-16,0 0-13 15,-13-12 3-15,13 12-9 16,2 0-7-16,31 0-9 16,28 19 16-16,34 7 11 15,40 4-9-15,29 4 1 16,28-1-1-16,19-6-2 16,22-8-2-16,5-12-14 15,5-7-23-15,2-4-5 16,-16-22 22-16,-17-4-14 15,-26 4 33-15,-32 1-9 16,-39 10 12-16,-30 4-2 16,-27 2 2-16,-18 2-6 15,-13 3 4-15,-11-1-51 0,-10-4-137 16</inkml:trace>
  <inkml:trace contextRef="#ctx0" brushRef="#br0" timeOffset="8148.8361">12860 14720 81 0,'0'0'113'0,"0"0"-43"16,0 0 25-16,0 0 5 15,0 0-33-15,0 0-26 0,0 0-41 16,0 0 0-16,0 0-6 15,0 0 11-15,0 0-12 16,11 0 3-16,13 0 4 16,16-3 5-16,16-2-4 15,11 5 2-15,13-4-1 16,3 0 4-16,-1 3 0 16,-4-2-6-16,-13 3 0 15,-16 0 9-15,-9 0-9 16,-15 0 0-16,-8 0-1 15,-3 8 2-15,-8 2-5 16,-3 6-4-16,-3 11-9 16,0 7 14-16,0 8 3 15,0 4 1-15,-7 0 2 0,3-2 4 16,4-6-8-16,0-2 1 16,0-10 0-16,0-2-1 15,11 3 5-15,9-6-4 16,2-1 1-16,-2 1 4 15,-2-7-3-15,-9-6-2 16,-3-3 0-16,-6 0-5 16,0-5 3-16,-6 3 2 15,-34 2 24-15,-16 1-1 16,-11-2-9-16,-2 0-14 16,0-4 0-16,2 0-2 15,0 0 9-15,0 0-7 0,2 0 0 16,7-12 3-16,10-4-3 15,7-2 0-15,10-1 0 16,7-1 5-16,4 1-4 16,-1-2-1-16,6-1 0 15,1-2 9-15,3 2-7 16,1 0-2-16,2 5 0 16,2-6 15-16,4 0-15 15,2-3 0-15,0-9 0 16,0-1 9-16,16 0-9 15,-1-3 0-15,-4 7 0 16,-2 4 12-16,-2 6-8 16,-3-2 2-16,2 4-6 0,4 1 2 15,-3 7-10-15,-1-3 5 16,3 15-45-16,-7 0-133 16,-2 2-250-16</inkml:trace>
  <inkml:trace contextRef="#ctx0" brushRef="#br0" timeOffset="9226.1727">12855 14261 222 0,'0'0'167'0,"0"0"-124"16,0 0-30-16,0 0 1 0,0 0-14 16,0 0 0-16,51-70-39 15,-22 44 19-15,-6 2 16 16,-3 2-5-16,-7 4-2 16,-2 6 6-16,-7 6 10 15,-1 2 2-15,-3 4 11 16,0 0-13-16,0 0-5 15,0 0-6-15,0 5-4 16,0 19 10-16,-14 10 25 16,-3 9 8-16,1 7-18 15,3 2 2-15,1 4 5 16,4-4-16-16,3-6-6 16,3-5 0-16,2-7 3 15,0-7-5-15,0-6 2 0,0-3-3 16,0-6-4-16,0-5 2 15,0-1 0-15,2-6-9 16,-2 0 0-16,0 0 12 16,0-20 2-16,0-12-85 15,0-7 23-15,0-6 39 16,0-3-65-16,0-1-4 16,0-4 51-16,0 2 41 15,0 4 2-15,0 4 4 16,0 8 28-16,5 9 23 15,1 3-12-15,5 7 0 16,5 2-16-16,4 3-13 16,7 1-16-16,7 3 0 0,-1 3-2 15,5 3 7-15,4-2-5 16,7 3 0-16,5 0 3 16,6 0-6-16,2 0 3 15,-6 0 0-15,-3 0 1 16,-8 0 1-16,-9 0-2 15,-10 0 0-15,-7 0 5 16,-11 0-5-16,-3-1 0 16,-5 1 0-16,0 0 12 15,0 0-10-15,0 0-4 16,0 16 6-16,0 14 6 16,-7 10 29-16,-2 8-23 0,-2 6 3 15,2 4 3 1,7-5-11-16,2-4 1 0,0-11 1 15,17-3-11-15,8-9 10 16,2-8 3-16,-5-8 0 16,-7-2 2-16,-5-8-12 15,-8 0-1-15,-2 0 17 16,0 0 0-16,-27 0 31 16,-31 0-42-16,-24 0 1 15,-25 5-22-15,-9 7 12 16,6-5-1-16,19-3 0 15,22-1-1-15,24-3-6 16,14 0-12-16,14 0-73 0,10-9-14 16,7-19-134-1</inkml:trace>
  <inkml:trace contextRef="#ctx0" brushRef="#br0" timeOffset="9564.1174">13103 13499 214 0,'0'0'54'15,"0"0"-9"-15,0 0 52 0,0 0-14 16,0 0-10-16,0 0-3 15,-12-64-70-15,10 64-15 16,0 12-3-16,-5 22 3 16,3 19 15-16,-2 13 28 15,-2 4-23-15,8 0 14 16,0-5-19-16,0-12 1 16,2-5 6-16,10-10-7 15,1-10-2-15,-1-8-7 16,1-6-40-16,5-14-46 15,-1-2-116-15</inkml:trace>
  <inkml:trace contextRef="#ctx0" brushRef="#br0" timeOffset="10030.1698">13020 13333 299 0,'0'0'75'16,"0"0"-75"-16,0 0 0 16,129-46 9-16,-69 35-9 15,11 1 4-15,10 0-4 16,-3-2 0-16,-7 2-2 16,-4-2 5-16,-9 2-3 0,-11 1 0 15,-9 4 5-15,-9 5-5 16,-11 0 0-16,-7 0 0 15,-5 7-4-15,-6 20 12 16,0 17 14-16,-4 14 25 16,-18 12-13-16,-5 14 0 15,7 1-14-15,6 0-7 16,14-11 0-16,0-13-12 16,0-10 4-16,19-12 3 15,-4-10-3-15,-3-12 3 16,-6-10-8-16,-6-2 0 15,0-5 12-15,0 0-11 16,-31 0 19-16,-25 3 27 0,-23 3-42 16,-12 2-1-1,-7 5-4-15,7 3-8 0,9 3 7 16,12 4-42-16,17-4-20 16,17-6-118-16,17-13-175 15</inkml:trace>
  <inkml:trace contextRef="#ctx0" brushRef="#br0" timeOffset="10534.8412">12902 12715 50 0,'0'0'364'15,"0"0"-272"-15,0 0-92 16,0 0-5-16,0 0 5 15,0 0 13-15,22 64-3 16,-9-18 18-16,3 8-12 16,-5-1-10-16,-4-1 7 15,0-4-13-15,-3-5 0 16,-4-2-1-16,3-10-17 16,-3-7-16-16,0-15-124 0,0-9-174 15</inkml:trace>
  <inkml:trace contextRef="#ctx0" brushRef="#br0" timeOffset="11110.8985">12915 12763 363 0,'0'0'118'15,"0"0"-62"-15,0 0-55 16,0 0 6-16,120-88 13 15,-68 74-11-15,8 2-11 16,0 2 2-16,3 4 0 0,-3 0-6 16,-4 4 9-16,-5 2-3 15,-7 0 0-15,-4 0 0 16,-1 0-7-16,-6 2 7 16,3 12-2-16,-1 4-4 15,3 0 1-15,5 2 5 16,1 0 0-16,3-2 6 15,4-4-9-15,2-2 3 16,3-6 0-16,2-3-5 16,0-3 6-16,-2 0-1 15,-3 0 0-15,-10 0-2 16,-12 0-5-16,-10 0 7 16,-15 0-27-16,-6 2 3 15,0 5-27-15,-2 7-11 0,-23 11 59 16,-8 4 3-16,-5 7 29 15,-3 3-8-15,4-2-20 16,6-2 17-16,-3-7-17 16,3-2 16-16,-7-2 3 15,-7-4-10-15,-8-2 6 16,-6-10-13-16,2-2-2 16,-6-6-2-16,1 0 0 15,-3 0 0-15,-1-2 1 16,-1-10-7-16,4-4 6 15,1 4 1-15,0 5-14 16,4-2-18-16,2 5-50 16,9 4 19-16,11 0 5 0,11 0-4 15</inkml:trace>
  <inkml:trace contextRef="#ctx0" brushRef="#br0" timeOffset="12820.8468">13024 12739 136 0,'0'0'42'16,"0"0"-28"-16,0 0 0 16,-156 26 11-16,101-18 7 15,3-2 5-15,4-1 13 16,0 0-6-16,4-1-32 16,-1 2-3-16,1 0-9 15,1-2 0-15,3 1-11 16,3-3-3-16,3-2 6 15,5 0-10-15,7 0-8 16,11 0 25-16,7 0 1 16,4-5-4-16,0-7-9 0,19-8-32 15,16-4-23-15,15-2 14 16,4 0 12-16,-10 6-7 16,-11 5 18-16,-15 4 31 15,-16 5 19-15,-2 4 32 16,-18 2 10-16,-28 0-57 15,-19 0-3-15,-13 19 32 16,-2 6-9-16,2 3-3 16,7 4 29-16,15-1-16 15,21-8-4-15,16 0-30 16,19-6 4-16,0-2 4 16,16-1 3-16,29-4 10 0,19-10 15 15,17 0-19-15,0 0-15 16,-11-17-2-16,-26 6-122 15,-30-5-78-15</inkml:trace>
  <inkml:trace contextRef="#ctx0" brushRef="#br0" timeOffset="13108.0076">11321 12576 416 0,'0'0'121'0,"0"0"-87"16,0 0-33-16,0 0 20 16,0 0-21-16,0 0-15 15,-10 49 11-15,2-1 2 16,2 5 2-16,-3 0 7 15,-3 0-6-15,2-9-2 16,-1 0 1-16,-1-6-53 16,8-6-20-16,4-14-154 15</inkml:trace>
  <inkml:trace contextRef="#ctx0" brushRef="#br0" timeOffset="13383.7839">11525 12816 435 0,'0'0'104'0,"0"0"-98"15,0 0 37-15,0 0-33 16,0 0-1-16,0 0 12 16,-10-37-20-16,10 28-1 15,0-6-1-15,12-2-14 16,9-2 14-16,6 3-18 15,-2 4 15-15,-9 6 2 16,-5 4-4-16,-3 2 4 16,-3 0-13-16,-5 17-12 0,0 12 7 15,0 5-28 1,-9 0 6-16,9-8-153 0</inkml:trace>
  <inkml:trace contextRef="#ctx0" brushRef="#br0" timeOffset="13629.9187">11772 12773 432 0,'0'0'87'0,"0"0"-82"16,0 0-1-16,0 0 7 16,0 0-2-16,0 0-6 0,-62-24-3 15,62 13 18-15,4-6-18 16,27-7-4-16,11 0-1 15,12 0-2-15,-3 6 6 16,-9 6 1-16,-13 6 0 16,-15 6-5-16,-14 0 2 15,-3 21-22-15,-43 20-33 16,-17-4-45-16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50:32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25200 7807 39 0,'0'0'41'0,"0"0"-4"16,0 0 12-16,0 0 21 16,0 0-20-16,-52-111 46 15,48 104-30-15,2 0-26 16,0 3 0-16,2 3-17 15,0-2 1-15,-2 0 8 16,2 3-15-16,0 0 8 16,0 0-25-16,0 0-9 15,0 0 5-15,0 3-20 16,0 19 19-16,-3 6 5 0,-5 9-1 16,-6 9-4-16,-1 0 5 15,3 0 0-15,3-5-3 16,7-2 5-16,2-5-2 15,0-2 0-15,5-4-5 16,13-2 3-16,11-3-8 16,11-9 8-16,13-3-5 15,18-7 14-15,19-4-6 16,12 0-1-16,18-10 4 16,17-4-4-16,8 0 0 15,13 2 0-15,4 1-7 16,8 2 6-16,6 1-2 15,3 4 0-15,0 1-17 16,0 3 13-16,4 0-19 0,2 0-2 16,0 0 19-16,0 0-7 15,-6 12 16-15,-15-1 0 16,-6 4 1-16,-2 5-3 16,-8 1 2-16,-5-3 0 15,-8-4-5-15,-1-4 4 16,-2-6-2-16,1-4 3 15,-9 0-53-15,-16 0 47 16,-23-6 0-16,-20-2 6 16,-20 4-1-16,-17 2 5 15,-8 2-3-15,-4 0 2 16,-1 0 1-16,6 0 2 16,3 6-6-16,3 11 1 0,4-6 3 15,-5 3-3-15,-5-4-1 16,-7-6 0-16,-6 1 7 15,-6-5-5-15,-2 0-1 16,0 0 7-16,0 0 29 16,5 0-2-16,-1 0 13 15,12-19-38-15,13-13 0 16,22-16-20-16,29-13-1 16,20-11-40-16,12-11 6 15,-8 0-13-15,-12 4 38 16,-32 16 8-16,-21 19 24 15,-26 21-9-15,-13 12-3 16,0 9-16-16,-11 2-11 16,-12 2-27-16,1 18-45 0,7-3-55 15</inkml:trace>
  <inkml:trace contextRef="#ctx0" brushRef="#br0" timeOffset="2620.17">23148 8978 324 0,'0'0'9'16,"148"41"-9"-16,13-3-1 16,70 9 1-16,78-3 5 15,74-8-3-15,69-14 2 16,63-14-2-16,54-8-2 15,19-6 0-15,18-25-7 16,-4-6-21-16,-45 5-20 0,-75 6-32 16,-100 5-46-16</inkml:trace>
  <inkml:trace contextRef="#ctx0" brushRef="#br0" timeOffset="27642.49">26930 8420 104 0,'0'0'5'0,"0"0"14"15,0 0-8-15,0 0-5 16,0 0 37-16,0 0 29 16,0 0 7-16,-2-39-23 15,2 39-18-15,0 0 30 16,0 0 5-16,0 0-14 15,0 0-10-15,0 0-44 16,0 0-5-16,8 0-3 16,26-3-31-16,29-6 33 15,31 0-7-15,32 0 8 16,30 9 2-16,34 0 11 16,33 0-13-16,31 14 0 0,20 3 0 15,7 1-6-15,-7-2-43 16,-7-5-12-16,-21-8-16 15,-19-3 2-15,-20 0-6 16,-33-14 4-16,-33-4-37 16,-37 2 114-16,-39 3 25 15,-29 8 22-15,-21 1 31 16,-13 2 19-16,-2 2-2 16,0 0-26-16,0 0-61 15,0 0-8-15,0 0-16 16,0 2-40-16,0 20-12 15,0 8 68-15,3 11 14 0,8 3 1 16,5 4-15-16,6 5 21 16,5 1-16-16,2 2-5 15,0-3 12-15,0-7-9 16,-10-10-3-16,-5-7 0 16,-7-10-15-16,-7-7-6 15,-9-2-45-15,-45-2 66 16,-33-4 45-16,-40-2-37 15,-31-2-7-15,-18 0-1 16,-4-6 7-16,-3-9-10 16,4 0 4-16,7 3-1 15,1 0 0-15,10 5-2 16,10 0 2-16,6 3-5 0,7 2-3 16,7 2-2-16,8 0-9 15,5 0-22-15,19 0 5 16,13 0 2-16,10 0 22 15,0 0 4-15,-2 4-26 16,2 5 27-16,2-2 5 16,14 3 2-16,4 2 1 15,10-4-1-15,5-2 0 16,8-2 6-16,6-4-6 16,8 0 22-16,5 0-6 15,1 0 8-15,4-4 20 16,-5-6-21-16,1-4-12 0,1-5-1 15,-3-2-7 1,1-7-2-16,1-2 5 0,-3-4-5 16,6-1 49-16,1 1-49 15,0-2 30-15,0 0 6 16,2-1-35-16,3-1 22 16,-3-1 17-16,0 0-31 15,1 0 25-15,1 7-23 16,1 8 7-16,4 3-4 15,-2 4-7-15,2 3 1 16,0-4-9-16,0 4 0 16,0 5-4-16,0 4 4 15,0 2-36-15,0 3-32 0,-9 0-165 16</inkml:trace>
  <inkml:trace contextRef="#ctx0" brushRef="#br0" timeOffset="29545.9759">23401 5970 216 0,'0'0'166'0,"0"0"-59"15,0 0-44-15,0 0 4 16,0 0 14-16,0 0-37 15,-10 4 16-15,10-3-43 16,0-1-12-16,4 0-10 16,49-20-20-16,41-32 13 15,42-26-4-15,33-25-50 16,5-6 13-16,-11-2-17 16,-30 13 26-16,-39 18 41 15,-38 22 6-15,-29 17 7 0,-21 15-4 16,-6 9-6-1,-9 5-20-15,-28 5 14 0,-29 7-12 16,-20 10 15-16,-21 25-4 16,-14 2 7-16,17-4 0 15,28-11-6-15,34-10 6 16,28-7 7-16,14-2 4 16,16-3-11-16,55 0-57 15,39-4 57-15,29-16 1 16,15-9 7-16,-7 4-6 15,-31 3 0-15,-35 5 14 16,-39 10 24-16,-30 5-33 16,-12 2 19-16,0 0 10 15,-3 26-27-15,-29 24 37 16,-10 16-3-16,-9 14-43 0,0 4-52 16,8-15-122-16,14-34-159 15</inkml:trace>
  <inkml:trace contextRef="#ctx0" brushRef="#br0" timeOffset="33991.3334">11707 4850 91 0,'0'0'77'16,"0"0"-15"-16,0 0 23 16,0 0-70-16,0 0-7 15,0 0-7-15,0 0 5 16,0 0 2-16,-33-63 2 15,33 60 7-15,0 3 6 0,-3-2-20 16,3 2-1-16,0 0-2 16,0 0-6-16,0 0 5 15,0 0-4-15,0 0 3 16,0 0-5-16,0 0 1 16,0 0-4-16,0 0 5 15,0 0-17-15,0 10 20 16,0 19-6-16,0 15 8 15,0 21 19-15,-15 25-1 16,-10 7-4-16,0 3-5 16,8-5-5-16,5-7-2 15,12-9-2-15,0-12-4 16,0-10-1-16,10-11 3 16,9-6 2-16,8 0 0 15,11-4-1-15,7-5-3 0,11-2 3 16,6-9-6-16,16-8 3 15,13-10 4-15,10-2 0 16,10 0 5-16,5-10 1 16,2-4 4-16,7 2-10 15,7 2 1-15,10 4 6 16,10 2-5-16,13 4-1 16,6 0-1-16,8 0-11 15,13-2 11-15,-1 0 9 16,5-1-9-16,1 3 7 15,-10 0 3-15,-13 0-10 16,-12 0 0-16,-12 0 7 0,-19 0-7 16,-17 0 0-16,-20 0 0 15,-26 0-2-15,-18 0 4 16,-19 0-2-16,-15 0 1 16,-9 0 6-16,-5 0-4 15,-2 0 3-15,0 0 3 16,0 0 21-16,0 0 1 15,0 0 14-15,0 0-10 16,0 0-30-16,0 0-3 16,0 0-2-16,0 0-7 15,0 0 4-15,0 0-8 16,0 0 11-16,0-3-3 16,10-3 8-16,7-4 4 0,7-10-3 15,10-4-2-15,3-6 2 16,1-7-6-16,7-9 0 15,6-10-1-15,4-14-9 16,8-12 10-16,-3-6-10 16,-13-1 5-16,-11 9 5 15,-14 12 9-15,-13 15 17 16,-3 19-1-16,-1 13-22 16,-5 7 10-16,2 8-13 15,0 4 0-15,-2-1 2 16,2 2-2-16,-2 1-2 15,0 0-8-15,0 0-61 0,0 6-51 16,3 20-23 0,-3 14 16-16,0-2-36 0</inkml:trace>
  <inkml:trace contextRef="#ctx0" brushRef="#br0" timeOffset="37149.6229">12904 5378 17 0,'0'0'181'0,"0"0"-71"16,0 0-49-16,0 0 18 16,0 0 31-16,0 0-40 15,0 0-25-15,-4 14-45 16,4-11 9-16,0-3-6 16,0 0 5-16,0 0-5 15,0 0 5-15,0 0-8 16,0 0-6-16,0 0-5 15,20 0-17-15,18 3 28 16,8 1 4-16,8-2-4 16,-9 0 9-16,-10 1-9 15,-8-3-16-15,-5 3-23 0,0-1-91 16,3-2-95 0</inkml:trace>
  <inkml:trace contextRef="#ctx0" brushRef="#br0" timeOffset="37749.9564">14199 5496 1 0,'0'0'134'0,"0"0"-74"15,0 0-5-15,0 0 15 16,0 0 1-16,0 0-22 15,-2 3-17-15,2-3-9 16,0 0-23-16,0 3-14 16,9-1-7-16,20 5 10 15,15-4 11-15,14-3 0 16,12 0 4-16,1 0-2 16,0 0-2-16,-11-1 0 15,-13-6 3-15,-13 3 1 16,-16 2-5-16,-9 2 1 15,-7 0-9-15,-2 0 4 0,0 0-34 16,0 0-18 0,0 0-51-16,2 0-15 0,0 6 7 15</inkml:trace>
  <inkml:trace contextRef="#ctx0" brushRef="#br0" timeOffset="38513.6006">14295 5552 22 0,'0'0'255'16,"0"0"-162"-16,0 0-36 16,0 0 2-16,0 0-13 15,0 0 7-15,-2 0-36 16,2 0-16-16,0-7-2 0,15-13-16 15,5-1 13 1,7-1 4-16,0 4-5 0,2 2 1 16,-2 6-3-16,-1 4 0 15,-6 0 0-15,-1 6 4 16,-6 0 0-16,-5 0 0 16,-2 0-19-16,-6 24 16 15,0 14-2-15,-30 20 8 16,-21 16 53-16,-14 10-38 15,-1 1-3-15,6-11-12 16,14-14-24-16,17-17-9 16,14-17-2-16,9-12 10 15,6-9 17-15,0-5-44 16,0 0-19-16,31-9 59 0,11-26 12 16,12-11 18-16,2-8-14 15,-2-4 3-15,0-1 27 16,-4 8-14-16,-8 5 1 15,-9 10 7-15,-11 11-23 16,-5 14 30-16,-13 4-11 16,-2 6 9-16,-2 1 0 15,0 0-27-15,0 0 14 16,0 0-19-16,0 0-1 16,0 18-6-16,-12 15 6 15,-3 14 42-15,-1 3-9 16,7-4-33-16,7-8 4 15,2-10-4-15,0-7-18 0,27-4 8 16,15-11-16-16,20-6-2 16,15 0-26-16,6-30-58 15,-10-8-62-15,-20-6-92 16</inkml:trace>
  <inkml:trace contextRef="#ctx0" brushRef="#br0" timeOffset="38874.581">14536 5332 295 0,'0'0'168'16,"0"0"-106"-16,0 0-27 15,0 0 34-15,0 0-11 16,0 0-31-16,-14-4-23 16,14 0-4-16,18-13-1 15,9-6-2-15,4-5 3 16,1 5-1-16,-12 10 1 16,-11 9 0-16,-5 1 12 15,-4 3-8-15,0 0-8 16,4 0 4-16,8 0-21 15,12 4 21-15,19 19-3 16,13 3 3-16,14-3 1 0,9 2-1 16,-8-7-58-1,-23-13-149-15</inkml:trace>
  <inkml:trace contextRef="#ctx0" brushRef="#br0" timeOffset="324379.3639">23620 4475 78 0,'0'0'133'0,"0"0"-89"16,0 0-16-16,0 0 13 15,0 0-4-15,0 0 18 16,0 0-30-16,0 0-13 16,-5 0 15-16,5 0-8 15,0 0 10-15,0 0-13 0,0 0-9 16,0 0-13-16,0 0 6 16,0 0-14-16,0 0 14 15,25 0-26-15,17 0 18 16,16-8 6-16,9-3-9 15,7-4 9-15,1-1-5 16,4 0-2-16,-6 2 8 16,-7 0-14-16,-12 4 11 15,-16 0 3-15,-9 3 1 16,-13 2-2-16,-3-2 2 16,1 2 0-16,-1-1 0 15,1 3 2-15,-4-2-2 16,-3 3 0-16,-3 0 4 15,-4 2-8-15,0 0 4 16,0-2-15-16,0 2 9 0,0-1-17 16,0-2 13-1,-11 1 9-15,-13-2-13 0,-8 0 1 16,1-3-1-16,2 0 5 16,7-1 8-16,4-2 1 15,10 2 0-15,3 0 6 16,2 2-3-16,3 0 4 15,0 1-7-15,0 5-6 16,3-3 3-16,23 1-31 16,15 0 9-16,3 2 15 15,1 0 5-15,-5 0 3 16,-9 0 2-16,-6 0-2 0,-10 7 1 16,-3 4-6-16,-3-3 7 15,-3 2-2-15,-2-2-3 16,-4 4 2-16,0 8 3 15,-8 10 0-15,-34 12 19 16,-24 11 0-16,-13 4 12 16,-2 4-31-16,14-10-4 15,25-16-88-15</inkml:trace>
  <inkml:trace contextRef="#ctx0" brushRef="#br0" timeOffset="360316.9099">7810 12177 321 0,'0'0'127'0,"0"0"-110"15,0 0-11-15,0 0 32 16,0 0 52-16,0 0-48 16,0 0-21-16,-2 12 8 15,2-10-17-15,0-2 13 0,0 3-6 16,0-1-18-16,0-2 23 16,-9 0-24-16,-5 0 6 15,-11-2-6-15,-23-22-16 16,-14-6 8-16,-19-9-1 15,-19-7-3-15,-9-8 4 16,-12-6 8-16,8 2 0 16,12 4 8-16,17 4 12 15,10 6 20-15,8 3-34 16,8 7 2-16,6 2 4 16,21 12 4-16,14 10 3 15,12 4 15-15,5 6-33 16,0 0-2-16,0-2-6 15,0 2-15-15,0 0 19 16,0 0-32-16,0 0-2 0,2 0 15 16,9 11-3-16,7 12 25 15,2 3 0-15,2 3 1 16,1-1-8-16,-6-5 7 16,-1 3 0-16,-7 1-5 15,1 1 8-15,-4 4-3 16,0 0 0-16,-3 0 2 15,-1-2-5-15,-2 0 3 16,0-4 0-16,0-8-6 16,0-6-7-16,2-6-8 15,-2-6-3-15,0 0 24 16,0-10 20-16,0-30 20 0,2-21-35 16,-2-23-10-16,0-11 10 15,0-4 7-15,0 14-4 16,-4 18-4-16,-5 27 12 15,3 15-16-15,-4 12 13 16,8 4 28-16,-2 1-35 16,1 7 8-16,3 1-14 15,0 0-6-15,0 0-2 16,0 0-11-16,0 0-15 16,19 0 4-16,20 1-3 15,20 13 33-15,9-3 0 16,3-3 1-16,-1-4-6 15,-10-2 5-15,-7 2 0 0,-8 4-2 16,-14 4 1-16,-2 3 1 16,-6 2 0-16,-6 5-5 15,-1 2-3-15,-3 4 9 16,3 2-1-16,2 0 0 16,2-4-22-16,5-6-60 15,6-8-53-15,0-12-39 16,0 0-44-16</inkml:trace>
  <inkml:trace contextRef="#ctx0" brushRef="#br0" timeOffset="364280.8445">1890 9218 304 0,'0'0'139'16,"0"0"-116"-16,0 0-16 16,0 0 26-16,0 0-22 15,0 0-3-15,0 0-7 16,0-3 11-16,0 3-21 15,0 5 9-15,6 31-18 16,10 30 11-16,5 38 11 16,0 41-4-16,2 51 0 15,-3 48 7-15,-7 27-9 16,-3 16 2-16,-6-16 0 16,0-26-7-16,1-15 7 0,-1-9 0 15,4-13 0-15,4-8 8 16,1-18-7-16,3-20-1 15,-5-18 2-15,-4-15-8 16,-5-10 6-16,-2-10 0 16,5-17-3-16,1-15-46 15,5-26 46-15,14-14-43 16,8-23-97-16,7-14-63 16</inkml:trace>
  <inkml:trace contextRef="#ctx0" brushRef="#br0" timeOffset="364984.9024">1314 12351 349 0,'0'0'42'16,"0"0"-10"-16,0 0 21 16,0 0-34-16,0 0-15 15,0 0-4-15,48-37 0 16,81 37 15-16,56 0 30 0,40 0-26 16,25 0-17-16,24-4 4 15,15-6-2-15,22-6-4 16,7-2 0-16,-13-1 13 15,-19 2-9-15,-30 1 8 16,-31 6-12-16,-33 4 7 16,-31-1-12-16,-37 3 5 15,-21 1 0-15,-25 1-1 16,-16-3 3-16,-10 0-2 16,-14 1 0-16,-12-2 6 15,-11 2-11-15,-7 1 5 16,-6 3 0-16,-2 0 8 0,0 0-6 15,0 0 9-15,0-1 25 16,0-7-28-16,-6-9 0 16,-21-4-8-16,-9-9-27 15,-9-1 16-15,1 3 22 16,-1 2-8-16,3 2 5 16,6 5-8-16,10 4 23 15,10 5-15-15,9 6 7 16,7 1 7-16,0 3-22 15,15 0-9-15,39 5-22 16,29 22 23-16,21 4-3 16,8 5 11-16,-3 1-22 15,-11-4 20-15,-22-3-14 16,-25-7 13-16,-26-8 1 16,-19 0-26-16,-6 4 22 0,-42 14 6 15,-43 15 11-15,-31 7 26 16,-13 0-31-16,7-5-5 15,24-1-1-15,26 1-27 16,28-8-106-16,21-17-230 16</inkml:trace>
  <inkml:trace contextRef="#ctx0" brushRef="#br0" timeOffset="367719.145">2753 11330 332 0,'0'0'71'15,"0"0"-68"-15,0 0 1 16,0 0-4-16,0 0-6 16,0 0 5-16,2 48 1 15,-16-16 3-15,3-5-3 16,-5 1 0-16,3-1-2 0,-7 3-4 15,-7 0-43-15,-4-13-105 16</inkml:trace>
  <inkml:trace contextRef="#ctx0" brushRef="#br0" timeOffset="367927.8931">2635 11347 250 0,'0'0'131'0,"0"0"-119"16,0 0 1-16,0 0 1 15,0 0 34-15,149 32-44 16,-111-11 3-16,-3 2-7 16,-2 2-7-16,-6-8-24 0,-4 0-78 15,-6-11-81-15</inkml:trace>
  <inkml:trace contextRef="#ctx0" brushRef="#br0" timeOffset="368125.1138">3029 11458 332 0,'0'0'66'0,"0"0"-66"16,0 0-1-16,0 0-6 15,0 0 7-15,0 0 1 16,-80 143-1-16,53-97-17 16,2-11-71-16,6-9-72 15</inkml:trace>
  <inkml:trace contextRef="#ctx0" brushRef="#br0" timeOffset="368334.3224">2757 11667 37 0,'0'0'284'15,"0"0"-261"-15,0 0-11 16,0 0-9-16,0 0 33 0,129-3-27 16,-100 18 4-1,0 0-13-15,-6-1-3 0,-6 3-60 16,3-12-38-16,-1-5-56 15</inkml:trace>
  <inkml:trace contextRef="#ctx0" brushRef="#br0" timeOffset="368523.5394">3243 11142 286 0,'0'0'18'0,"0"0"-16"16,0 0-2-16,-141 125 0 15,97-77-6-15,7-8-74 16,10-12-65-16</inkml:trace>
  <inkml:trace contextRef="#ctx0" brushRef="#br0" timeOffset="368761.5366">3000 11087 289 0,'0'0'160'0,"0"0"-143"16,0 0-17-16,0 0-10 15,0 0 4-15,0 0-3 16,62 60 13-16,-41-20-8 16,0-1-4-16,0-4-61 15,1-9-56-15,2-16-41 16</inkml:trace>
  <inkml:trace contextRef="#ctx0" brushRef="#br0" timeOffset="368957.4518">3363 11180 222 0,'0'0'10'16,"0"0"-10"-16,-29 101 6 15,16-52-5-15,-5 7 3 16,-6 4-4-16,-1-6-29 15,0-11-100-15</inkml:trace>
  <inkml:trace contextRef="#ctx0" brushRef="#br0" timeOffset="369154.2582">3198 11404 307 0,'0'0'33'0,"0"0"-33"16,0 0-13-16,0 0 13 16,0 0 28-16,114 81-24 15,-85-48-2-15,-2-5-2 16,-5-6-73-16,-2-12-66 16</inkml:trace>
  <inkml:trace contextRef="#ctx0" brushRef="#br0" timeOffset="369392.7322">2962 11147 274 0,'0'0'133'0,"0"0"-119"16,0 0-14-16,0 0-18 15,0 0 18-15,0 0 0 16,-69 110 5-16,56-75-7 16,1-4 2-16,-1-8-29 15,-5-8-33-15,-4-7-69 16,-5-8 4-16</inkml:trace>
  <inkml:trace contextRef="#ctx0" brushRef="#br0" timeOffset="369581.1157">2719 11139 50 0,'0'0'107'16,"0"0"-85"-16,0 0-2 15,0 0-12-15,0 0 2 16,0 0 29-16,49 41-2 16,-22-12-5-16,4 5-20 15,2-4-12-15,3-6-10 16,9-6-69-16,3-14-16 0,6-4-36 15</inkml:trace>
  <inkml:trace contextRef="#ctx0" brushRef="#br0" timeOffset="376954.9346">18143 12055 124 0,'0'0'76'0,"0"0"-76"15,0 0 23-15,0 0 93 16,0 0-46-16,0 0-36 16,0 0 9-16,0 16-5 15,0-14 11-15,0-2-19 16,0 2-23-16,2-2 6 15,-2 0-13-15,0 0 0 16,0 0-2-16,0 3 0 0,0-1 2 16,0 0-3-16,-33 3 6 15,-27 1-10-15,-30 5 7 16,-19-1 0-16,-12-1-6 16,5-3 3-16,16 1 3 15,20-5 0-15,15 0 5 16,17-2-8-16,11 0 4 15,11 0-1-15,8 0 6 16,12 0-5-16,6 0 12 16,0 0-13-16,0 0-21 15,2 0-15-15,31-14-64 16,21-12 34-16,12-5 22 16,3-1 24-16,-4 0 15 15,-11 3 4-15,-9 4 2 0,-14 7 7 16,-14 6 1-16,-10 6 17 15,-7 2 12-15,0 2-6 16,-3 2 10-16,-30 0-36 16,-13 0 3-16,-19 0-13 15,-5 18 8-15,4 6 0 16,10 1 7-16,12 4-8 16,13-5 4-16,8-6-2 15,10-6-1-15,8-3 4 16,5-8-6-16,0 1-2 15,0 2 0-15,0 1 0 16,2 2 0-16,12 6 5 16,6 1-5-16,2 1 16 0,3 3-12 15,1 5-3 1,6-4 6-16,-1 6-3 0,0 1 3 16,0-2-7-16,-2 2-7 15,0 2 7-15,-4 2-39 16,-6-2-66-16,-9-4-141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51:45.8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0-02-09T02:00:49.202"/>
    </inkml:context>
  </inkml:definitions>
  <inkml:trace contextRef="#ctx0" brushRef="#br0">3067 15723 148 0,'0'0'182'15,"0"0"-140"-15,0 0-13 0,0 0 43 16,0 0 6-16,0 0-47 16,0 0 29-16,-21-32-16 15,19 27-13-15,-2-1 8 16,0 3-34-16,-5-5 2 16,-3-2-7-16,-1-2-5 15,-3-2 2-15,-3-4-4 16,-2-10-5-16,-1-2 8 15,0-11-16-15,2-7 11 16,6-2 2-16,3-11 7 16,3-6-8-16,1-5 8 15,2-13 0-15,3-11 6 16,2-14-4-16,0-19 15 16,0 3-17-16,14-8-1 15,1 9-6-15,7-1-3 0,1 0 3 16,6 8 5-16,6-7-7 15,13 0 9-15,4 2 0 16,6 4 2-16,2 7-4 16,-1 10 2-16,1 5 0 15,2 7-3-15,0 8 8 16,7 14-9-16,10 5 4 16,12 5-1-16,11 0-7 15,10-2 1-15,2-1-13 16,2 0 13-16,5-3 0 15,3-3 7-15,-1 7 0 16,2 4-2-16,-5 6-7 0,-4 6 9 16,-7 4 0-16,-6 6-7 15,-12 6 9-15,-11 2-2 16,-8 6 0-16,-10 1 1 16,-9 7-3-16,-10 1 2 15,-12 4 0-15,-12 2-5 16,-5 2 12-16,-3 3-8 15,-1-1 1-15,-2 1 0 16,3 0-8-16,1 0 8 16,-6 0 0-16,-1 0 0 15,-3 0 7-15,-2 0-7 16,0 0 4-16,0-3 3 16,0 3 19-16,0-2-11 0,0-3 6 15,0-8 4-15,-13-2-14 16,-5-8-15-16,-1 3 4 15,2 5-2-15,-1-5-10 16,-1 6 9-16,-2-4 3 16,3 4-8-16,3 2 8 15,6 7 0-15,4 3 0 16,5 2-1-16,0 0-6 16,0 0-15-16,0 0 1 15,0 0-6-15,18 0-24 16,24 0 46-16,20 0 2 15,8 0 3-15,-1-4 5 0,-11-2-5 16,-16 0 0 0,-15 4-1-16,-13 2 3 0,-8 0-4 15,-1 0 2-15,-5 0-15 16,0 14 12-16,0 23-7 16,-19 18 10-16,-18 10 22 15,-3 2-15-15,-3-2 12 16,3-11-17-16,5-11 2 15,4-4-1-15,2-11 0 16,6-3-3-16,6-8 0 16,7 3-4-16,8 1-13 15,2 3-82-15,12-8-92 16,21-10-77-16</inkml:trace>
  <inkml:trace contextRef="#ctx0" brushRef="#br0" timeOffset="9376.5824">20955 16837 254 0,'0'0'82'16,"0"0"-62"-16,0 0-7 15,0 0-13-15,0 0 24 0,0 0 3 16,0 0 3-16,3 5 25 16,-3-5-12-16,0 0 1 15,0 0-30-15,-18-5-14 16,-21-2-50-16,-15-7 13 16,-13 6-9-16,-11 2 35 15,-16 6-4-15,-15-4 9 16,-12 4 1-16,-10 0-8 15,-2 0 12-15,0-4 1 16,4-6 0-16,0 2 6 16,-3-1-5-16,-5 4 2 15,-11 1-3-15,-10 4-3 0,-16 0-3 16,-13 0-42 0,-2 5-3-16,-2-1 23 0,7 1-4 15,3-5 19-15,6 0 10 16,0 0-7-16,6 0 10 15,6 0-16-15,3 0-11 16,-3 0 8-16,5 0-12 16,-3-9 4-16,3 8-9 15,-1 1-3-15,1-4 24 16,-4 4-13-16</inkml:trace>
  <inkml:trace contextRef="#ctx0" brushRef="#br0" timeOffset="11835.1173">15350 16744 57 0,'-132'-8'34'0,"3"-5"11"15,4 4-19-15,7-1-9 16,4 1 8-16,-1 0-18 0,-2 5-1 16,1 4 2-16,-2 0-5 15,2 0 1-15,-2 0-4 16,0 0 0-16,2 1-1 16,2 7 7-16,1-4-6 15,-4 0 5-15,-1-4-2 16,3 5 25-16,1-5-16 15,2 1-10-15,-2 3-1 16,-1 5 5-16,-5-4-6 16,-3 8 11-16,1-5-3 15,-4 1 2-15,4 5-10 16,3-2 0-16,6-1-4 0,2 3 3 16,1-2-25-16,-5 6 26 15,-3-8-5-15,1 2 0 16,-3 1 5-16,0 1-3 15,-5 3 3-15,-2 1-9 16,-3-4 5-16,-1 0-13 16,2-6 17-16,0-1 1 15,1 0 3-15,3-7-1 16,-2 5 4-16,-6-2-4 16,-4 1-2-16,2-4-1 15,-4 2 1-15,4 3 4 16,-2-2-5-16,-3 1 0 15,-2 1 2-15,-1-5 3 0,-3 5-3 16,2-1 3 0,-1-4-1-16,-9 4-7 0,3-4 3 15,-1 4-1-15,3-4-2 16,8 0-6-16,-4 0 7 16,1 0-9-16,-1 0 2 15,-3 0 9-15,1-8 0 16,2-1 1-16,1-3 1 15,-1-2-1-15,0-1-1 16,5-2 0-16,-1-4-3 16,8 1-1-16,-2-2 3 15,0 4 1-15,-4 0 12 16,-2-2-10-16,-1 6 2 0,-3 0-4 16,0-4-2-16,-4 4 0 15,1 1-7-15,0 0 9 16,5-5-2-16,4 4 6 15,6-3-1-15,4 3 5 16,-3 0-2-16,1 0 14 16,-3 2-6-16,0 3-10 15,-2 4 9-15,6 1-12 16,8 1 4-16,-1-4-5 16,1 3 3-16,1-4-1 15,8-2 0-15,6-2-2 16,13-2 33-16,1 0-16 15,-1-2 1-15,3 2-9 16,6 0-8-16,4-4 6 0,6-1-3 16,3-2 1-1,8-5 13-15,3-6-6 0,9-8 11 16,0-8 0-16,3-12-19 16,4-10-8-16,10-3-4 15,4-7 8-15,4-5 0 16,7-5 1-16,-3-10 5 15,6-4-6-15,1-5 4 16,3-6-3-16,1-6-1 16,-1-8 0-16,0-13 0 15,-7-10 0-15,-1-15 2 16,0 9 1-16,-2 9 6 0,1 23-7 16,-5 15 12-16,-4 4 24 15,-3 4-19-15,-1 7-1 16,10 7-1-16,12 7-13 15,8 6 2-15,5-2-12 16,9-2 6-16,18-8-10 16,9-13 6-16,-1-3-5 15,3-6 8-15,3 0-3 16,-2 3-3-16,6 7-4 16,0 6-2-16,-5 10 1 15,-3 7 9-15,0 7 4 16,0 0-1-16,5 0 0 15,12-6 4-15,2-6-11 0,15-8 7 16,5-11 0 0,4 6-1-16,-4 6 2 0,-3 14 2 15,1 15-3-15,2 13-4 16,9 4-3-16,6 3 4 16,5 3-13-16,11 2 13 15,6 1-8-15,17-2 5 16,6-3 5-16,4-1-2 15,6-2 0-15,-7 0 3 16,11 0 0-16,1 4 5 16,7 2-5-16,8 3 7 15,3 3-7-15,16 4 1 0,11 2-4 16,4 4 3 0,12 0-3-16,0 2-5 0,7-2 10 15,4 0-2-15,-1-1 0 16,8 0-8-16,7-4 7 15,1-1-8-15,5-3-8 16,-9 3 16-16,-8 3-5 16,-8 4 6-16,-8 5-5 15,1 5 17-15,1 5-17 16,4-1 10-16,9 0-5 16,3-2 0-16,5-2-6 15,6 2 5-15,-3-6 0 16,5 3-12-16,-6-3 13 15,-9 0-5-15,0 6 13 16,-12 0-12-16,-4 5 13 0,-4 2-7 16,-3 0-2-16,9 0 4 15,9 0-13-15,9 0 3 16,4-2-6-16,-3-4-13 16,-7 0 3-16,-12 2 22 15,-19 4-2-15,-12 0 12 16,-9 0-2-16,-8 0-2 15,-4 0-4-15,4 7 0 16,-2 2-1-16,12 5-1 16,9 4 0-16,6 0 6 15,7 1-16-15,3 0 10 16,4 0 0-16,-1 1 0 0,4-4 7 16,3 2-4-1,1-1-3-15,4-3 2 0,4 1-6 16,2-1 4-16,4 1 0 15,3-2-2-15,-4-1 2 16,4 0 0-16,-4 0-6 16,-2 4 16-16,-2 2-12 15,-10 3 2-15,-1 2 0 16,-6 0-1-16,-8-3 5 16,-4-2-4-16,-10 0 1 15,-13 0 3-15,-6 1-1 16,-15 2-3-16,-9 3 0 15,-8 2 11-15,-13 2-9 0,-12 5 3 16,-11 2-5-16,-9 5 0 16,1 1 0-16,-5 2 0 15,2 13 0-15,-4 11-1 16,-4 14 2-16,0 10-1 16,1 12 0-16,3 5 0 15,1 6 2-15,-2 10-2 16,-2 9 0-16,-7 9 4 15,-5 8 0-15,-5 7 1 16,-10 9-5-16,-5 15 4 16,-5 5-2-16,-9 5-2 15,-7 7 0-15,-7 1 7 0,-5 3-4 16,-6 2 4-16,1 4-7 16,3 2 1-16,1-1 0 15,5-8 0-15,3-4-1 16,8-19 0-16,2-7 1 15,6-2-1-15,0-7 0 16,1-7-8-16,-5-7 6 16,-2-6-1-16,-5-11 3 15,-7-6-2-15,1-9 8 16,-3-14-6-16,1-4 0 16,-3-4 5-16,1-10-8 15,-1-12 3-15,-3-5 0 16,0-9-1-16,-2-8 3 15,-6-6-2-15,0-4 0 16,0-8 2-16,0-9-9 0,-14-6 7 16,-11 1 0-16,-16-6 2 15,-20-1 6-15,-21-11-8 16,-23 0-3-16,-19 0-29 16,-15-11-3-16,-11-7 35 15,-3 1 16-15,1-2 11 16,-4 3-12-16,7 6-13 15,15 2 3-15,25-2 13 16,33 3-18-16,41-12-94 16</inkml:trace>
  <inkml:trace contextRef="#ctx0" brushRef="#br0" timeOffset="352799.4815">29616 15548 409 0,'0'0'40'0,"0"0"-18"0,0 0 45 16,0 0 15-16,0 0-31 15,0 0-40-15,0 0 18 16,0 0 11-16,-9 0 19 16,9 0-45-16,0 0-12 15,0 0 15-15,0 0-17 16,0 0 8-16,0 0-16 15,0 0 1-15,0 4-16 16,0 24 4-16,4 17 12 16,-4 16 7-16,0 11 0 0,0 6 7 15,-17 6-13-15,-1-1 12 16,0 6 4-16,7-9-1 16,6 2-9-16,3-7-11 15,2-7-38-15,0-20-108 16,0-20-89-16</inkml:trace>
  <inkml:trace contextRef="#ctx0" brushRef="#br0" timeOffset="353422.5738">29868 15651 375 0,'0'0'0'0,"0"0"-1"16,0 0-12-16,0 0 13 16,0 0 13-16,0 0-9 15,118-22 0-15,-84 18 14 16,1-2 2-16,3 2-3 15,7 0 5-15,1 0-22 16,6 0 2-16,1 4-2 0,-4 0 10 16,-2 0-15-16,-7 0 5 15,-5 0 0-15,-2 0-3 16,-10 8 3 0,-4 0 0-16,-6-2-2 0,-4 6-1 15,-2 2 3-15,-3 0-8 16,-4 12 8-16,0 2-1 15,0 11 7-15,-9 2 6 16,-9 11 5-16,-4 3-12 16,4 7 14-16,0 4-5 15,3 2-2-15,5-2-5 16,2-2-3-16,6-8-4 16,2-5 0-16,0-7 8 15,0-8-5-15,10-5 1 16,4-4 1-16,-3-9 16 15,-5-5-19-15,-6-4 2 0,0 1-4 16,-4 6 6-16,-36-2-2 16,-16 0-4-1,-17-2 0-15,-14-2-3 0,-6-10-18 16,-13 0-8-16,2 0-32 16,8-6-20-16,18-6 10 15,24-6 36-15,23 4-38 16,22-2-155-16</inkml:trace>
  <inkml:trace contextRef="#ctx0" brushRef="#br0" timeOffset="353814.0521">29561 16794 453 0,'0'0'116'0,"0"0"-29"15,0 0 10-15,0 0-4 16,0 0-70-16,0 0-23 16,0 10-6-16,0 30-42 15,0 16 48-15,0 12 0 16,-7-2 1-16,-3-4-6 16,6-11-29-16,2-7-2 15,2-12 12-15,0-2-33 16,0-13-28-16,0-6-70 15,2-11-118-15</inkml:trace>
  <inkml:trace contextRef="#ctx0" brushRef="#br0" timeOffset="354337.1131">29558 16830 517 0,'0'0'148'0,"0"0"-121"16,0 0 9-16,0 0 32 15,0 0-54-15,0 0-14 16,103-14-23-16,-25 14-13 16,13 0 0-16,9 9-2 15,3 3-9-15,-5-7 5 16,-8-5-4-16,-13 0 15 0,-8 0 2 15,-7-5 6-15,-10-7 16 16,-14-2 5 0,-12 5 4-16,-12 1 1 0,-9 4 14 15,-5 4 16-15,0 0 10 16,0 0-43-16,0 8-8 16,-7 28-4-16,-15 13 12 15,-3 14 12-15,2 11-8 16,6-1 0-16,7-5 6 15,6 2 22-15,4-11-22 16,0-6 7-16,0-13-17 16,0-14 7-16,0-8-7 15,2-12 3-15,-2-2-6 0,0-4 6 16,-4 0 0-16,-36 0 11 16,-24-17-14-16,-26 3-4 15,-21 2-1-15,-12 5 10 16,1-1-7-16,17 3 4 15,25 5 1-15,26 0-3 16,31 0-117-16,23 0-206 16</inkml:trace>
  <inkml:trace contextRef="#ctx0" brushRef="#br0" timeOffset="357042.9387">24010 15727 596 0,'0'0'111'15,"0"0"-110"-15,0 0-1 16,0 0-5-16,0 0 5 15,0 0-7-15,0 0 14 16,-2 63-7-16,2-14 25 16,0 9-21-16,0 4 2 15,0 5-6-15,10-1 2 16,0 7-4-16,-1-3 2 16,-5-7-36-16,-2-5-16 15,2-10-53-15,1-19-38 16,-1-15-93-16</inkml:trace>
  <inkml:trace contextRef="#ctx0" brushRef="#br0" timeOffset="357542.2007">24172 15611 537 0,'0'0'180'0,"0"0"-125"16,0 0-44-16,0 0-8 16,0 0-6-16,0 0-3 0,87 8 6 15,7 14-12-15,28-4 12 16,17-4-22-16,6-14-14 16,-12 0-25-16,-16 0 27 15,-24-14-9-15,-28 2 5 16,-26 6 31-16,-20 2-2 15,-15 4 9-15,-4 0 0 16,0 0-10-16,0 14-13 16,-9 26 8-16,-18 22 15 15,-4 18 28-15,-2 19-26 16,8 13-1-16,7 16 7 16,14-10-5-16,4-7 7 15,6-21-10-15,23-24 2 16,0-22-2-16,-4-16 0 15,-7-12-3-15,-11-10 3 0,-7-6 0 16,-11 0 8-16,-39-4 32 16,-30-10-33-16,-31 5-8 15,-30-3 1-15,-19 1 0 16,-8 8 1-16,15 3 1 16,32 0-1-16,44 0-1 15,34 0-95-15,34 3-220 16</inkml:trace>
  <inkml:trace contextRef="#ctx0" brushRef="#br0" timeOffset="357921.997">24242 16740 487 0,'0'0'205'16,"0"0"-137"-16,0 0-36 0,0 0-31 15,0 0-1 1,0 0-7-16,4 62 7 0,1 5 2 16,-1 10 1-16,0 8-1 15,3-1 1-15,0-8-3 16,0 0 0-16,-3 0-16 16,2-4-19-16,-3-9-67 15,3-12-28-15,4-22-15 16,-2-21-207-16</inkml:trace>
  <inkml:trace contextRef="#ctx0" brushRef="#br0" timeOffset="358410.6533">24338 16856 504 0,'0'0'136'0,"0"0"-83"15,0 0-37-15,0 0-14 16,0 0 7-16,0 0-9 16,173-66 0-16,-95 66-5 15,12 0 0-15,7 0 5 16,7 0-6-16,-2 4-2 16,-4-4 5-16,-22 0-5 15,-23 4 3-15,-24 0-12 16,-18 5-22-16,-8 5 14 15,-3 9-5-15,0 12 22 0,-14 11 8 16,-10 12 0-16,-1 0 1 16,5 8-1-16,7-4 2 15,9 0-4-15,4-4-8 16,0-3-20-16,10-9 17 16,11-8 5-16,-2-6 8 15,-3-10-3-15,-7-9 6 16,-7-4-4-16,-2-5 1 15,0 1 0-15,-38 4 32 16,-24 5 21-16,-25-6-23 16,-23-4-16-16,-23-2-7 15,-10-2 5-15,1 0-10 0,14 0 7 16,32 0 34-16,34 0-43 16,35-6-3-16,27-13-101 15,31-15-273-15</inkml:trace>
  <inkml:trace contextRef="#ctx0" brushRef="#br0" timeOffset="371166.0601">23622 16194 68 0,'0'0'88'16,"0"0"4"-16,0 0 0 15,0 0-17-15,0 0-14 16,0 0-37-16,0 0-15 16,69-102-9-16,-62 94 0 15,-5 4 11-15,-2-1 9 16,0 5 18-16,0 0-3 16,0 0-11-16,0 0 11 15,0 0-26-15,0 0-9 16,0 0 0-16,-4 0-14 15,-27 0-8-15,-25 19 20 16,-25 11-8-16,-12 0 10 16,-17 2-3-16,-3-4 3 0,-7-2 1 15,-7 4 1 1,-5-2-2-16,-8 3 0 0,-17 1 7 16,-10-3-17-16,-11 4 8 15,-3-7-31-15,9 2 17 16,18-6 5-16,15 4 11 15,14-2 0-15,9 2 6 16,0 0-4-16,-3-3-2 16,-1 4 0-16,-5-5-1 15,-4 0 6-15,-3 1-5 16,9-10 0-16,19-4 2 16,26-4 4-16,25-1 0 0,14 0-5 15,12 1 3-15,6-5-3 16,-4 4-1-16,-4-4 0 15,-6 1-20-15,-3 3 12 16,-1-4-15-16,8 5 8 16,2-1 12-16,4-4-11 15,10 3 5-15,5-3-5 16,7 0 14-16,3 0-1 16,0 0 5-16,0 0-4 15,0 0 20-15,0 0-15 16,0 0 8-16,0 0 4 15,0 0-7-15,0 0 4 16,0 0-14-16,0 0 0 0,0 0 2 16,0 0 0-1,0 0-2-15,0 0 0 0,0 0-1 16,0 0-5-16,0 0 2 16,0 0-12-16,0 5-46 15,5 1-124-15,1-6 34 16</inkml:trace>
  <inkml:trace contextRef="#ctx0" brushRef="#br0" timeOffset="372266.7481">23923 17244 97 0,'0'0'120'16,"0"0"-100"-16,0 0-15 15,0 0 45-15,0 0 27 16,0 0-17-16,2 0-22 16,-2 0-19-16,0 0 16 15,-4 0-25-15,-17 0-9 16,-8 0-1-16,-11 0 6 16,-20 0-6-16,-23 0 0 15,-30 0-9-15,-27 0 2 16,-28-3-36-16,-23-11-4 15,-9-4 17-15,-4 0 28 16,3 4 2-16,16 2 34 16,14 3 12-16,10 4 5 15,10 1-20-15,6 4-20 0,0-5-11 16,7 0 5-16,4 1-8 16,16-5 3-16,20 0 0 15,22 5 0-15,24-1 0 16,17-3 0-16,10 6-1 15,10-1 6-15,9 3-5 16,3 0 0-16,3 0-1 16,0 0-3-16,0 0 3 15,0 0 1-15,0 0-1 16,0 0 5-16,-5 0-4 16,-8 0 0-16,-7-4-1 15,-9-1 0-15,-2 0-4 0,-7 0 5 16,3 1 0-16,5 0 6 15,4 0 1-15,5 0 0 16,-5 3-2-16,-12-4-6 16,-6 1 2-16,-10 1-1 15,0-4 0-15,6 7 0 16,5-4 0-16,7 1 1 16,9 3 5-16,10-5-9 15,3 1 3-15,6 4 0 16,1 0 1-16,3 0 5 15,2-2-5-15,-8-2-1 16,1 4 0-16,1-4-7 16,0 4 3-16,4 0-2 15,4 0 6-15,0 0-38 16,0 0-19-16,0 0-37 0,0 0-114 16,6 0 54-16</inkml:trace>
  <inkml:trace contextRef="#ctx0" brushRef="#br0" timeOffset="372823.1406">20380 16249 125 0,'0'0'100'16,"0"0"-69"-16,0 0 14 16,0 0 24-16,0 0-5 15,0 0-55-15,12 0-4 16,-12 9-5-16,0 9 7 15,0 8 0-15,-14 1 18 16,-28 9-8-16,-14 0 23 0,-17-1-30 16,-10 6-3-1,-10-1-2-15,-7 0-5 0,-1 1 0 16,12 2-5-16,13 7 5 16,14-1-3-16,8 1 1 15,12-6-2-15,6 0-2 16,19-7 6-16,14-6-12 15,3-4 9-15,13-6-9 16,25 1 12-16,16-4 0 16,10-4 2-16,15 0 29 15,6 3-14-15,6 0 0 16,5 6-4-16,-3 5-13 16,-6 2 0-16,-7 2-5 15,-8 3-3-15,-12-2 0 0,-8-3-21 16,-10-4-16-16,0-4-9 15,7-3-32-15,9-10-74 16</inkml:trace>
  <inkml:trace contextRef="#ctx0" brushRef="#br0" timeOffset="375899.5595">12541 16999 129 0,'0'0'195'0,"0"0"-52"15,0 0-37-15,0 0-6 16,0 0-4-16,0 0-39 0,0-19-23 16,0 19-34-16,0 0-4 15,0 0-1-15,0 0-4 16,0 0-5-16,0 24-3 15,0 20 7-15,0 14 10 16,0 9 0-16,0 4-8 16,0 1 0-16,4-9-8 15,8-9-29-15,1-9-19 16,1-11-13-16,5-17-21 16,8-10-68-16,2-7-105 15</inkml:trace>
  <inkml:trace contextRef="#ctx0" brushRef="#br0" timeOffset="376400.9884">12588 16973 317 0,'0'0'137'15,"0"0"-46"-15,0 0-16 16,0 0-16-16,0 0-54 15,0 0-5-15,35-23-24 16,7 23 23-16,14-4-8 16,9 4 9-16,7-5-8 15,1-7 7-15,5-2 0 16,-5-1 1-16,-6 3 0 16,-5 7 0-16,-14 0 1 0,-11 5-1 15,-10 0-3 1,-8 0 1-16,-7 0-13 0,-1 14 11 15,-1 12-3-15,-4 10 3 16,-4 14 1-16,-2 16 6 16,0 2-2-16,-16 11 9 15,-1-3-8-15,1-4 9 16,10-4-11-16,6-7 3 16,0-19-1-16,10-6-2 15,9-14 0-15,-3-10-1 16,-10-8 7-16,-4-2-5 15,-2-2 3-15,0 0 14 0,-49 0 55 16,-36 0-73 0,-32 0-2-16,-26 0 2 0,-2 0-5 15,18 4 5-15,31-1 18 16,38 2-18-16,31-5 0 16,27 0-117-16,11 0-205 15</inkml:trace>
  <inkml:trace contextRef="#ctx0" brushRef="#br0" timeOffset="379694.6765">14237 11504 9 0,'0'0'29'0,"0"0"-3"15,0 0-26-15,0 0-5 16</inkml:trace>
  <inkml:trace contextRef="#ctx0" brushRef="#br0" timeOffset="382807.3627">19026 6685 241 0,'0'0'58'0,"0"0"-47"15,0 0-9-15,0 0 64 16,0 0 24-16,0 0-66 16,21-30-3-16,-13 22 34 15,-2 2-10-15,7-6-34 16,14-6-7-16,20-6-4 15,24-10-8-15,21-8-9 16,17-4-39-16,7-6-42 16,-5-3 25-16,-8 4 42 15,-14 0 29-15,-13 3-3 16,-12 6 5-16,-12 4-4 16,-15 6-6-16,-5 3 6 15,-10 8 3-15,-5 3 2 0,-3 6 3 16,-5 3-4-16,-5 6 8 15,2 3-4-15,-6 0-1 16,0 0 3-16,0 0 12 16,0 0-17-16,0 0 15 15,0 0-6-15,0 0 8 16,0 0-2-16,0 0-14 16,0 0-2-16,0 0 0 15,4 0-4-15,0 0 1 16,5 0-13-16,0 0 16 15,4 0 13-15,-4 0-2 16,-2 0 9-16,-3 0-15 0,-1 3-2 16,-1 6-5-16,-2 3 5 15,0 3-3-15,0 9 17 16,-16 8 10-16,-22 5 8 16,-13 3-14-16,-5 1-13 15,-2 0-8-15,5-4-3 16,10-6-106-16,12-12-119 15</inkml:trace>
  <inkml:trace contextRef="#ctx0" brushRef="#br0" timeOffset="383303.3144">19977 6021 143 0,'0'0'125'16,"0"0"-93"-16,0 0 51 15,-118-31-43-15,107 24-22 16,7 5-7-16,4 0 18 16,0 2 38-16,0 0-40 15,0 0-27-15,0 0-14 16,8 0-36-16,17 0 41 15,8 0 8-15,3 0-6 16,2 0 4-16,0 0 3 16,-9 0 0-16,-5 2-4 15,-6 5 6-15,-7-2-3 16,-1 1 1-16,-4 1-7 16,-4 1 4-16,-2 7-9 15,0 6-2-15,-16 8-2 0,-22 3-26 16,1-10-116-16</inkml:trace>
  <inkml:trace contextRef="#ctx0" brushRef="#br0" timeOffset="383577.5907">20891 5712 539 0,'0'0'81'0,"0"0"-81"16,0 0-4-16,-152 7 4 15,96 23 26-15,4 8-25 16,7 3 4-16,11 6-5 16,14-5-3-16,16-6 1 15,4-4-11-15,9-6 6 16,29-3-4-16,22-9-22 15,17-9-6-15,13-5-95 16,5 0-112-16</inkml:trace>
  <inkml:trace contextRef="#ctx0" brushRef="#br0" timeOffset="383870.3394">21310 5897 289 0,'0'0'192'0,"0"0"-156"15,0 0-33-15,-116 0-2 16,56 6-1-16,9-6-23 16,11 0-21-16,20 0 44 15,13-12 4-15,7-10 12 16,2-8-12-16,27-8-4 16,12 0 8-16,1 4 0 15,0 8-7-15,-4 10 17 16,-7 7-5-16,-2 9 3 15,-2 0-16-15,-7 19-16 0,-2 13 16 16,-7 9 0-16,-11 5 1 16,0 1-1-16,-7-3-2 15,-13-10-37-15,3-20-139 16</inkml:trace>
  <inkml:trace contextRef="#ctx0" brushRef="#br0" timeOffset="384077.0613">21661 5363 535 0,'0'0'72'0,"0"0"-72"16,0 0-22-16,0 0 22 0,-8 125 29 16,-11-40 13-1,-2 5-35-15,-1 0-3 0,5-10-4 16,7-13-12-16,10-12-67 15,0-18-75-15,27-22-150 16</inkml:trace>
  <inkml:trace contextRef="#ctx0" brushRef="#br0" timeOffset="384435.2366">22004 5821 142 0,'0'0'102'0,"0"0"-34"16,0 0-55-16,0 0-8 15,0 0 5-15,0 0 5 16,-87-48 14-16,87 33-3 15,0 2-14-15,0 1 11 16,8-2-9-16,19-1-5 16,6 3-16-16,6 5 7 15,-6 0 0-15,-7 7 5 16,-5 0-5-16,-10 0-4 16,-8 21-10-16,-3 6 13 0,-6 8 1 15,-27 3 6 1,-3-4-6-16,5-13-101 0,16-16-167 15</inkml:trace>
  <inkml:trace contextRef="#ctx0" brushRef="#br0" timeOffset="384763.3482">22467 5242 556 0,'0'0'0'15,"0"0"-81"-15,0 0 81 0,7 141 13 16,-7-64 31-16,-3 8-41 16,-18 1-3-16,-10-10-17 15,-2-18-67-15,10-24-31 16,7-22 76-16,13-12 39 16,3-36 124-16,17-27-124 15,25-20 0-15,13-24 12 16,19-17 13-16,21-17-4 15,13-1-21-15,1 15 0 16,-11 30 5-16,-22 34 33 16,-16 30-14-16,0 22-24 15,0 11-1-15,7 4-62 16,-2 27 18-16,-8 8-49 16,-16 6-4-16</inkml:trace>
  <inkml:trace contextRef="#ctx0" brushRef="#br0" timeOffset="385522.5385">29019 16900 162 0,'0'0'52'16,"0"0"-52"-16,0 0-121 15</inkml:trace>
  <inkml:trace contextRef="#ctx0" brushRef="#br0" timeOffset="387100.8478">29019 16900 5 0,'114'-8'106'15,"-114"8"20"-15,0 0-14 16,0 0-28-16,0 0-35 16,0 0-22-16,8-4 5 15,-8 4-11-15,0 0 12 16,0 0-1-16,0 0-32 16,0 0-3-16,0 12-19 15,-18 20 9-15,-17 12 11 16,-14 6 3-16,-16-2-1 15,-9-2 0-15,-13-1-2 16,-13-1 2-16,-7-9-1 0,-14 6 1 16,-1-10-3-16,-1 4 3 15,-1 1 0-15,1-3-1 16,-4 1 1-16,-6-7 0 16,-6 4 0-16,4-7 0 15,-6-2-5-15,2 0 5 16,-1 0 0-16,0 0 0 15,6-4 5-15,4 0-5 16,6-4 0-16,3 3 0 16,3-4 0-16,-3 1 0 15,-8 0 0-15,-6-2-1 16,-6 2 4-16,-2-3-1 16,5-8-2-16,2 6 1 0,0-9-4 15,0 3 3 1,0 3 0-16,-6 2 2 0,-6-4 2 15,-3 1-3-15,-14-5-1 16,-7 0 0-16,-3 0-5 16,-11-5 5-16,-1-13 0 15,-5-8-2-15,-9 0 4 16,-10 5-2-16,-5-8 0 16,-9-1 2-16,-5 2-2 15,3-4 5-15,-5 1 2 16,-1-1 3-16,4 2-9 15,-3-2 8-15,5-2-9 0,-3 2 5 16,8 0-7 0,3-4 2-16,6 2 0 0,14-2-1 15,5 4 4-15,5-4-3 16,10 2 0-16,7-7 2 16,8 5-1-16,5 0-1 15,9 0 0-15,13 0-4 16,10 1 10-16,13-6-7 15,4 3 1-15,8 1-1 16,4-4-3-16,5 1 4 16,1 0 0-16,5-5 0 15,0 10 3-15,2-3-3 16,5 6 0-16,9-2 2 16,6 9 5-16,7-3-7 15,7 6 14-15,4 4 0 0,4 2-12 16,6 2 10-16,8 5 2 15,9 4-11-15,11 0 12 16,7 5-15-16,-1 0 0 16,3 0 0-16,0 0-3 15,0 0 0-15,0 0 3 16,0 0-4-16,0 0-2 16,0 0 4-16,0 0-2 15,0 0 3-15,0 0-6 16,0 0 6-16,0 0 0 15,0 0-14-15,0 0 3 16,0 0-10-16,0 0 9 0,0 0 12 16,0 0-3-16,0 0 4 15,0 0 0-15,0 0 2 16,0 0-4-16,0 0 2 16,0 0 0-16,0 0-3 15,0 0 8-15,0 0-5 16,0 0 0-16,0 0 1 15,0 0-6-15,0 0 5 16,0 0 0-16,0 0-5 16,0 9 8-16,0 8-3 15,0 8 0-15,0 8 1 16,0 0 0-16,0 3 1 16,0-1-2-16,0 0 0 0,0-7 6 15,0-6-6 1,3-8 0-16,-3-6 4 0,2-4-8 15,-2-4 4-15,0 0 0 16,2 0 11-16,-2 0-9 16,0 0 17-16,2 0 4 15,-2-18-7-15,0-12-16 16,0-6-6-16,0-10 2 16,-2-2 3-16,-7-4-16 15,-4-5 17-15,-1-3 0 16,-3-4 4-16,1 2-2 15,1 3 0-15,1 8 8 16,5 15 1-16,3 12-1 16,1 12 2-16,5 2-9 0,0 10 0 15,0 0-2-15,0 0-1 16,0 0-10-16,0 0-3 16,29 0-18-16,18 0 30 15,15 14 1-15,19 4 0 16,12 0-2-16,14 4 2 15,9-8-7-15,-2-2 3 16,-5-2-14-16,-22-2 15 16,-25-3-3-16,-26-2 3 15,-20 3-4-15,-10-6 7 16,-4 0 0-16,0 0-4 16,-2 0 3-16,0 3 0 15,0-3-3-15,0 0 4 0,0 0-1 16,0 0 2-16,0 0-1 15,0 0 3-15,0 0-3 16,0 0-4-16,0 0-51 16,0 0-116-16,-6 0-160 15</inkml:trace>
  <inkml:trace contextRef="#ctx0" brushRef="#br0" timeOffset="388429.8453">18020 7524 82 0,'0'0'119'16,"121"5"-94"-16,-35 2 7 16,23 0 8-16,25 2-13 15,25-1 22-15,14-1-39 16,12 0 2-16,-7-2-12 16,-10-2-18-16,-10-2 3 0,-15 2-16 15,-16-3-24 1,-17 1 3-16,-21-1 22 0,-22 0 29 15,-21 0 1-15,-19 0 0 16,-13 0 7-16,-14-9-4 16,0-8-3-16,-35-3-6 15,-11-1-36-15,-12-2 42 16,-2 4 35-16,6-1 32 16,3 3 21-16,13 5-50 15,14 3-2-15,10 4-14 16,14 5 2-16,0 0-24 15,31 0-77-15,30 12 76 0,19 10-2 16,11 3 6-16,-1 3-6 16,-11-1-1-16,-21 0-1 15,-17-4 0-15,-21 4-3 16,-20-1-5-16,-5 2 13 16,-41 2 12-16,-12 2 7 15,-4-2-19-15,8 0-26 16,16-8-69-16,22-10-133 15</inkml:trace>
  <inkml:trace contextRef="#ctx0" brushRef="#br0" timeOffset="388662.9456">21056 7342 427 0,'0'0'86'0,"-136"0"-86"16,51 33 0-16,1 15 19 16,1 10 17-16,7 7 5 15,23-3-41-15,22-8 0 16,29-8-2-16,6-5 8 16,54-4-6-16,28-11 0 15,24-14-54-15,19-12-129 16</inkml:trace>
  <inkml:trace contextRef="#ctx0" brushRef="#br0" timeOffset="388955.8364">21437 7735 345 0,'0'0'117'0,"0"0"-65"16,-114-6 37-16,72 3-32 15,7-1-14-15,6-3-37 16,4-2 3-16,10-7 25 15,7-8-25-15,8-6 19 16,8-12-28-16,27-4-6 16,12-3 0-16,6 5-7 15,1 9-5-15,-5 10 18 16,-15 16-7-16,-10 6 5 16,-10 3 2-16,-8 8-30 0,-2 24 29 15,-4 12 1 1,0 6 0-16,-6 3 4 0,-12-5-4 15,7-10-61-15,11-17-117 16,0-21-159-16</inkml:trace>
  <inkml:trace contextRef="#ctx0" brushRef="#br0" timeOffset="389158.7528">21912 7127 349 0,'0'0'287'0,"0"0"-163"15,0 0-66-15,0 0-58 16,0 0-14-16,0 0 1 0,-6 97 13 16,-19-16 14-16,-2 5 0 15,3-6-14-15,6-8-2 16,9-9-37-16,9-17-52 16,0-9-22-16,24-16-55 15,14-7-85-15</inkml:trace>
  <inkml:trace contextRef="#ctx0" brushRef="#br0" timeOffset="389415.1779">22120 7868 99 0,'0'0'89'0,"0"0"-11"16,0 0 31-16,0 0-34 0,0 0-19 15,0 0 7-15,-106-24-4 16,104-4 0-16,2-6-29 15,0-4-27-15,23-3-3 16,8 4 0-16,5 4-7 16,-7 14 3-16,-9 7-11 15,-3 9 9-15,-5 3-8 16,-1 5-33-16,2 19 1 16,-6 12 13-16,-7 3 7 15,0 2-12-15,0-11-114 16</inkml:trace>
  <inkml:trace contextRef="#ctx0" brushRef="#br0" timeOffset="389759.2017">22639 7502 378 0,'0'0'207'15,"0"0"-203"-15,0 0-4 16,0 0-24-16,0 0 0 15,0 0 24-15,0 104 10 16,-14-65-6-16,-3-1 8 16,-4-6-12-16,3-5-14 15,5-13-24-15,7-6-10 16,6-8 34-16,0 0 14 0,4-22 32 16,23-17-25-1,17-16 2-15,16-14 28 0,12-11-16 16,10-8-21-16,3 5 15 15,-7 5-15-15,-9 17 33 16,-9 18-7-16,-8 14-26 16,-12 12-5-16,-9 9-20 15,-11 6-33-15,-7 2-27 16,-4 0-60-16,-9 0-80 16</inkml:trace>
  <inkml:trace contextRef="#ctx0" brushRef="#br0" timeOffset="406823.4145">23836 14872 382 0,'0'0'120'16,"0"0"-117"-16,0 0 87 15,0 0 29-15,0 0-62 16,0 0-16-16,0 0-36 16,0 0 15-16,0 0-2 15,0 0-14-15,0 0 0 16,0 0-4-16,0 0-12 15,0 0 9-15,0 15-18 16,0 2 21-16,16 6-1 16,-1 3 10-16,1 6-12 15,-7-6 3-15,-1 3 0 0,-6-3-5 16,-2-5 10 0,2 1-5-16,-2-4 0 0,0-4 6 15,0-4-9-15,4-2 3 16,-4-4 0-16,2-2-5 15,0-2 9-15,-2 0-4 16,2 0 3-16,-2 0 2 16,0 0 8-16,2 0-12 15,0 0 2-15,-2 0 0 16,3 0 2-16,-3 0-5 16,0 0 0-16,0 0 6 15,0 0-1-15,0 0-5 16,0 0 0-16,0 0 17 15,0 0-15-15,0 0 10 0,0 0-1 16,0 0-7-16,0 0 8 16,0 0-12-16,0 0 0 15,0 0-6-15,2 0 12 16,-2 0-6-16,2 0 0 16,-2 0 2-16,0 0-6 15,0 0 4-15,0 0 0 16,0 0-6-16,0 0 8 15,0 0-2-15,0 0 0 16,0 0 1-16,0 0-8 16,0 0 7-16,0 0 0 15,0 0-8-15,0 0 2 16,0 0 6-16,0 0-1 0,0 0 1 16,0 0-8-16,0 0 8 15,0 0-3-15,0 0-5 16,0 0-2-1,0 0 10-15,0 0 0 0,2 0-15 16,-2 0 12-16,0 0-20 16,0 0-7-16,0 0 20 15,0 0-18-15,0 0 12 16,0 0-22-16,0 0-44 16,0 0 25-16,0 0-12 15,0 0 8-15,0 0 14 16,0 0-17-16,0 0 14 0,0 0 4 15,0 0-31-15,0 0-36 16</inkml:trace>
  <inkml:trace contextRef="#ctx0" brushRef="#br0" timeOffset="409270.2201">29623 14851 603 0,'0'0'57'16,"0"0"-57"-16,0 0-15 16,0 0 12-16,0 0 3 15,0 137 51-15,0-74-50 16,0-5 5-16,0-4-5 16,0-13 1-16,6-13-2 15,-3-6 0-15,-3-13 6 16,0-5-15-16,0-4 8 0,0 0 1 15,2 0 12-15,0-9-12 16,7-23-3-16,9-12-7 16,6-9 5-16,10 2-2 15,1 0 7-15,4 12 0 16,-1 4 2-16,-5 9 5 16,-6 10-2-16,-8 4-5 15,2 8 1-15,-11 4-6 16,4 0 5-16,-5 0 0 15,0 16 3-15,-2 14-3 16,-7 14 34-16,0 2 19 16,-4 2-29-16,-17-2-6 15,-1-6-18-15,4-1-39 16,9-10-9-16,9 0-48 16,9-12-93-16,31-12-142 0</inkml:trace>
  <inkml:trace contextRef="#ctx0" brushRef="#br0" timeOffset="409600.6464">30294 15262 378 0,'0'0'85'0,"0"0"-83"16,0 0 88-16,0 0-22 15,0 0-45-15,0 0-20 16,-67-8 4-16,55-14-5 15,4-10-2-15,8-9-20 0,0-5 19 16,24-1-13-16,10-6 12 16,-3 13 2-16,-6 17 0 15,-8 3 6-15,-5 17 1 16,-6 3-14-16,1 0-1 16,-1 28 8-16,2 16 1 15,-4 8 20-15,-4 2 2 16,0-5 17-16,0-9-31 15,0-8-6-15,0-14-3 16,0-8-49-16,0-10-30 16,8 0-107-16,22-14-37 15</inkml:trace>
  <inkml:trace contextRef="#ctx0" brushRef="#br0" timeOffset="409780.8542">30670 15008 198 0,'0'0'251'0,"0"0"-215"15,0 0-16-15,0 0 54 16,0 0 53-16,-13 116-70 16,2-72-34-16,4-4 8 15,5-4-27-15,2-8-8 16,0-10-1-16,0-6-46 16,0-12-39-16,9 0-101 15,-4-39-91-15</inkml:trace>
  <inkml:trace contextRef="#ctx0" brushRef="#br0" timeOffset="409923.5555">30590 14679 403 0,'0'0'168'0,"0"0"-129"16,0 0-39-16,0 0-15 15,0 0-31-15,0 0-35 16,45 61-102-16</inkml:trace>
  <inkml:trace contextRef="#ctx0" brushRef="#br0" timeOffset="410327.1534">31430 14851 185 0,'0'0'474'15,"0"0"-396"-15,0 0-43 16,0 0-12-16,0 0-16 16,0 0-7-16,-117-109-14 15,51 109 6-15,4 0 5 16,11 19-5-16,11 0 4 16,20 3 3-16,11 5-4 15,9-3-18-15,0 10 13 0,29 6 9 16,18 0 1-1,9 1 5-15,-6-2-5 0,0-7 3 16,-15 1 9-16,-6-4-9 16,-6 2 18-16,-12-3 6 15,-11-2-15-15,0-2 22 16,-27 2-4-16,-22 0 3 16,-17-8 7-16,-4-1-40 15,10-6-4-15,18-2-6 16,19-6-51-16,19-3-17 15,4 0-36-15,18 0-16 16,31-18-74-16</inkml:trace>
  <inkml:trace contextRef="#ctx0" brushRef="#br0" timeOffset="410718.0404">31662 15107 336 0,'0'0'119'0,"0"0"-15"16,0 0 15-16,0 0-36 15,0 0-37-15,0 0-35 16,5-6-11-16,-5 10-16 16,0 10 13-16,0 3-5 15,0-2-4-15,2-3-30 16,33-12 22-16,19 0 16 16,11 0-11-16,-3 0 5 0,-6-18-7 15,-15-2-11 1,-15 4 18-16,-17 0-2 0,-9 2 8 15,-14 4-20-15,-26 2 16 16,-15 8 8-16,-14 0 48 16,-10 0-19-16,6 22 31 15,11 4-11-15,14 2-13 16,19 0 2-16,12 2-14 16,13 3-3-16,4 2-14 15,13 0-1-15,31-1 0 16,24-4-6-16,23-4-13 15,22-5 12-15,3 0-66 16,-2-5-28-16,-27-8-76 16,-31-8-119-16</inkml:trace>
  <inkml:trace contextRef="#ctx0" brushRef="#br0" timeOffset="421734.4093">18049 11239 192 0,'0'0'55'0,"0"0"-55"15,0 0 4-15,0 0 3 16,-116 7 35-16,87-4 8 15,0-3-24-15,0 2 34 16,2-2 5-16,-6 0-14 16,-5 0-5-16,-15 4-25 15,-18 1-12-15,-16 2 8 16,-14 5-16-16,-6 1 1 16,-5-1-2-16,4-2 7 15,2-1-7-15,11-2 0 16,12-4 0-16,14-3-5 15,15 0 12-15,17 0-7 0,12 0 0 16,14 0 7-16,9 0-18 16,2 0 0-16,9 0-50 15,33-3 35-15,23-12-1 16,13 0 14-16,9-4 11 16,-5 3-18-16,-8 0 19 15,-16 0-22-15,-16 6 20 16,-18 1-8-16,-10 2 18 15,-12 1-7-15,-2-2 18 16,-9-3-18-16,-29 0-4 16,-18 5 4-16,-10 4 8 15,-12 2 49-15,0 2-20 0,-1 20-1 16,8 6-15-16,13 8-16 16,14 0-4-16,15 0-1 15,17-5-3-15,12-4-1 16,10-1-15-16,43-6 19 15,29-5 0-15,28-9-2 16,10-4-16-16,-7-2-36 16,-23 8 11-16,-30 6-42 15,-26 8-147-15</inkml:trace>
  <inkml:trace contextRef="#ctx0" brushRef="#br0" timeOffset="429429.264">29420 16276 209 0,'0'0'105'0,"0"0"-21"16,0 0-37-16,0 0 16 15,0 0-20-15,0 0-5 16,0 0-12-16,27-72-20 15,-25 54 26-15,-2 0-9 16,0 0-5-16,0-4-2 16,0 0-11-16,0-6-5 15,0 2 0-15,-13-4 5 16,-1-2-11-16,-6-3 6 16,-4 0 0-16,-7-2-4 15,-8 2 4-15,-3-6 0 16,-12 4 0-16,-6-6-2 15,-9 3 2-15,-6 4 6 0,-8-4-5 16,-13-1-1-16,-7 0-11 16,-5 0 6-16,-8 1 0 15,-1 0 10-15,-3 6-2 16,4-3-3-16,0 2 1 16,1-1 0-16,-1 2 6 15,-5 2-7-15,3-9 7 16,2 6-1-16,5-2-8 15,-5 4 2-15,-4 4 0 16,-7 3-8-16,-3 3 8 16,-4 4-5-16,5 7 5 15,1 0-13-15,6 8 13 0,1 4 0 16,1 0-9-16,-9 0 8 16,-2 4-26-16,-6 8 26 15,0-7 0-15,-4 4 1 16,1 1-6-16,-5-3 6 15,0 5 0-15,4-3 5 16,1 2-5-16,4 6 0 16,2 1 0-16,-2 5 4 15,-2-2-8-15,-3-3 4 16,4 2 0-16,-2-4-8 16,1 2 8-16,-2-4 0 15,1 3 3-15,3 1 2 16,-2 2 2-16,2 0-7 0,2 8 1 15,3-6 9 1,2 5-8-16,0-2 6 0,1-1 2 16,5-3-9-16,10 2 13 15,6 0-14-15,0 2 4 16,-9 3-2-16,-13-2 3 16,-14-1-7-16,-15 0 2 15,-5 1-20-15,11-2 20 16,19 10 0-16,17 3 22 15,6 10-19-15,-5 12-3 16,-11-1 0-16,0-4-44 16,-6-6 44-16,-3-5 28 0,-12 1-24 15,-17-1 1-15,-7 3-10 16,8-7 7-16,16 0-2 16,18 2 26-16,10 2-16 15,-3 1-4-15,-9-5-6 16,-6 2 0-16,-3 2-7 15,2-2 7-15,2-1-1 16,-3-8-1-16,8-2 0 16,13-8 2-16,16-2 0 15,13-4 0-15,8-6 2 16,8-6 4-16,-1-4-4 16,5 0-2-16,4 0 4 15,3 0-4-15,6 0 0 16,5 0 0-16,9 0-1 15,8 0 1-15,5 0 0 0,2-4 0 16,5 1-15-16,5-8 14 16,0-1 0-16,7-2-4 15,-2-7 0-15,3-8-7 16,5-7 2-16,4-8-49 16,0-14 6-16,0 0 24 15,13-9 16-15,5 5-6 16,-3 8 16-16,-5 15 6 15,-4 12 4-15,-6 22 13 16,0 0-8-16,0 5-3 16,0 0-9-16,0 0-4 15,0 0-1-15,-4 5-6 0,-10 14 11 16,1-3 5-16,5 2 1 16,-4-4-5-16,5-3-1 15,-1 4 1-15,-2-1 6 16,1-5-2-16,3 4-5 15,-3-9 0-15,7 6 7 16,2-10-5-16,0 0-2 16,0 0 3-16,0-10 1 15,11-38-4-15,20-20-4 16,11-7 0-16,1 0 4 16,-5 15 14-16,-9 15 8 15,-9 15-12-15,-5 4 14 16,-4 12-24-16,-1 5 0 0,0 0-2 15,2 9-3 1,1 0-3-16,5 0 3 0,2 0 5 16,7 9-8-16,-1 11 13 15,1 1-5-15,0 5 4 16,-5-3 3-16,-2-2 3 16,1 2-8-16,1-5-1 15,4-6-2-15,17-11 1 16,11-1-86-16,8-31-394 15</inkml:trace>
  <inkml:trace contextRef="#ctx0" brushRef="#br0" timeOffset="430372.755">16995 4041 592 0,'0'0'70'0,"0"0"13"15,0 0-67-15,0 0-15 16,0 0-1-16,0 0-3 16,13 37 3-16,-13 34 1 15,0 25 19-15,0 8 17 16,-5 0-29-16,-15-7-7 15,-2-15 9-15,-9-14-4 16,-4-12-6-16,-6-14 0 16,1-12-16-16,-3-9 3 0,10-14-6 15,7-7 14 1,6 0 5-16,11-18 7 0,4-24-2 16,5-12-5-16,9-6-21 15,22 2 15-15,11 9 6 16,4 16-13-16,-2 15 3 15,-5 11-2-15,-7 7 3 16,-6 0 4-16,-7 12-14 16,-2 14 9-16,1-3-28 15,3 0-45-15,5-8-82 16,12-15-97-16</inkml:trace>
  <inkml:trace contextRef="#ctx0" brushRef="#br0" timeOffset="430726.0868">17425 4388 287 0,'0'0'126'0,"0"0"-126"16,0 0-18-16,0 0 8 15,0 0 10-15,0 0 19 16,2 53-6-16,-2-36-10 16,9-9-1-16,13-8-4 15,16 0 2-15,11-17 0 16,3-16 9-16,-8-4-4 15,-17 5 1-15,-19 10 8 16,-8 6-13-16,0 10 35 0,-21 6-27 16,-24 0 11-1,-15 18 8-15,-14 20-4 0,-2 8 11 16,14 5 9-16,13 0-17 16,25-1-5-16,19-7-22 15,5-5-11-15,31-12 7 16,36-14-8-16,25-12-4 15,16-8-14-15,6-32-26 16,-9-10 13-16,-13-8-19 16,-21-1-79-16,-27 7-91 15</inkml:trace>
  <inkml:trace contextRef="#ctx0" brushRef="#br0" timeOffset="431110.2607">18011 4291 296 0,'0'0'145'0,"0"0"-75"16,0 0 9-16,0 0-20 15,0 0-49-15,0 0-10 16,0 37 0-16,2 0 34 16,0 7 2-16,-2 3-35 15,0-4 8-15,-2-6-8 16,-9-11-1-16,3-10-2 16,3-10-21-16,3-6-5 15,2 0 28-15,-3 0 13 16,1-20 19-16,2-16-32 15,0-11 1-15,0 0-1 16,22 6 0-16,3 9 0 16,2 10 6-16,-2 8-6 0,-4 5 0 15,2 4 1 1,-3 5 5-16,-1 0-6 0,2 0 0 16,-3 8 0-16,-1 15-3 15,-5 9 6-15,-3 3 6 16,-5 7 1-16,-4-1-6 15,2-1 4-15,0-8-8 16,3-6-38-16,6-10-14 16,11-9-88-16,12-7-43 15,11-9 3-15</inkml:trace>
  <inkml:trace contextRef="#ctx0" brushRef="#br0" timeOffset="431437.5351">18621 4461 147 0,'0'0'165'15,"0"0"-160"-15,0 0 33 0,0 0 43 16,0 0 37-16,0 0-60 16,-8 121-28-16,-5-105-13 15,-5-8-13-15,5-4 15 16,-3-4-1-16,3 0-2 16,1-10 1-16,1-20-17 15,2-8-13-15,7-6 8 16,2-7-17-16,0 9 15 15,9 8 1-15,6 12 4 16,-1 14-2-16,1 7-8 16,3 1 8-16,5 0 3 15,6 17-6-15,0 10 7 0,-5 4 0 16,-4 1 5-16,-6-2 4 16,-10-4-8-16,1-3-2 15,-3-7-17-15,4-9-56 16,8-7-65-16,6 0-47 15,4-14 24-15</inkml:trace>
  <inkml:trace contextRef="#ctx0" brushRef="#br0" timeOffset="431592.0365">18854 4441 41 0,'0'0'191'15,"0"0"-43"-15,0 0-23 16,0 0-68-16,0 0-57 16,0 0 13-16,22 37-13 15,-13-6 52-15,-1 6-35 0,0-1 17 16,-2-5-34-16,-1-10 0 15,-3-9-22-15,0-12-76 16,2 0-62-16,1-33-6 16</inkml:trace>
  <inkml:trace contextRef="#ctx0" brushRef="#br0" timeOffset="431741.5361">18899 4141 581 0,'0'0'55'0,"0"0"-55"16,0 0-6-16,0 0 5 16,0 0-82-16,0 0-50 0,-3 26 68 15,17-8-84-15</inkml:trace>
  <inkml:trace contextRef="#ctx0" brushRef="#br0" timeOffset="432075.544">19449 4110 621 0,'0'0'66'0,"0"0"-36"15,0 0-21-15,0 0-9 16,0 0-4-16,-138-36 4 16,100 45 0-16,-2 17-11 0,6 6 10 15,8 0-7-15,12-5-2 16,12-2 4-1,2-7-11-15,11 0 17 0,20 0 2 16,5-1 3-16,6 4 5 16,3 1-5-16,-3 2 2 15,-4 2 8-15,-5 5-6 16,-10-2-9-16,-15 3 0 16,-8 3 4-16,-4 4 3 15,-29 2-3-15,-7-3-4 16,-3-6 0-16,8-6-21 15,8-8-36-15,12-8-85 16,15-10-125-16</inkml:trace>
  <inkml:trace contextRef="#ctx0" brushRef="#br0" timeOffset="432541.2003">20004 4333 34 0,'0'0'512'0,"0"0"-465"16,0 0-25-16,0 0 23 16,0 0-17-16,0 0-28 15,4 0-2-15,-4 0-17 16,0 14 10-16,0 0 9 16,5-1-5-16,6-8 5 15,9-1 0-15,11-4 2 16,10 0 1-16,1-6 2 0,-11-8-5 15,-11 0 6 1,-13 0-2-16,-7 2-4 0,0 2-17 16,0 2 17-16,-7 2-34 15,-7 0 32-15,-5 6-1 16,-8 0 5-16,-4 0-2 16,-10 0 0-16,-1 14 2 15,-5 9 25-15,1 1-24 16,6 3 16-16,5 4-8 15,14-2-8-15,7 0 7 16,14 0-10-16,0 0 5 16,2 3 7-16,27-5-8 0,14-1 4 15,19-3 9 1,16-7-16-16,11-4 7 0,3-5-8 16,-10-2-36-16,-15-1-42 15,-26-4-77-15,-26 0-174 16</inkml:trace>
  <inkml:trace contextRef="#ctx0" brushRef="#br0" timeOffset="441804.4734">8987 12566 375 0,'0'0'117'0,"0"0"-85"16,0 0-32-16,0 0-12 15,0 0 12-15,0 0 8 16,0 0 9-16,-8 0 8 16,8 0 3-16,0 0-19 15,11-2 6-15,15-10-15 16,22-5 0-16,23-5 0 15,16-1 0-15,19-3-2 16,17-2 0-16,11-6-8 16,16-5 5-16,8-8-2 0,6-5 7 15,2-4-13-15,-10-2-2 16,-11 4-14-16,-16 4 5 16,-23 12 3-16,-19 6 21 15,-22 15 0-15,-14 2-8 16,-17 8 6-16,-14 3-16 15,-11 4-7-15,-9-3 14 16,0 3-7-16,0 0-1 16,-23-3 19-16,-14 3-3 15,-10 0-3-15,-7 0-1 16,1 0 7-16,11 0 6 16,17-2-3-16,11 0 23 15,14-3 24-15,0 5-50 16,8 0-13-16,25 0-22 0,9 0 35 15,9 0 11-15,1 5-11 16,-6 2 5-16,-10 4-5 16,-11-1 1-16,-12 4-5 15,-10 4 12-15,-3 10-5 16,-6 7 32-16,-17 6-11 16,-6 1 5-16,2-1-27 15,4-5 5-15,-4-4-14 16,-8-6-13-16,-9-8-128 15</inkml:trace>
  <inkml:trace contextRef="#ctx0" brushRef="#br0" timeOffset="459150.3767">8825 11318 9 0,'0'0'81'0,"113"0"-18"15,-41 0 3-15,11 0 17 16,10 1 0-16,7 5-6 16,10 1-45-16,15 3 2 15,21-2-23-15,24 3 21 16,31 0-11-16,34 3-14 16,31 4 16-16,30-3-18 15,37 5-3-15,28-8 4 16,42-1 0-16,39-8-6 15,26 4 0-15,18-1 0 16,4 6-6-16,-9 2 6 16,-10 2-5-16,-14 2 3 15,-16 4-6-15,-17 2 8 0,-19 0-5 16,-28 1-16-16,-20-6 5 16,-18 1-11-16,-23-3 5 15,-21 1 20-15,-32-3-1 16,-32 2 3-16,-38-3 0 15,-38-2 4-15,-34-1 5 16,-37 2-9-16,-24-1 0 16,-17 1 0-16,-14 2-2 15,-2 5-1-15,-3 8 3 16,0 8-5-16,1 10-2 16,2 10 4-16,2 12 3 15,4 9-5-15,5 5-1 16,3 6 5-16,1 4-4 15,-3 7 2-15,-3 5-3 0,-5 12 3 16,-8 17 3-16,-9 10-1 16,-4 8-1-16,-1 7 2 15,1 7 0-15,0 3 0 16,1 10-1-16,3 6 1 16,1 0 0-16,1 19-2 15,-7 11 7-15,0 7-11 16,0-3 5-16,2-13 1 15,11-9-6-15,7-7-3 16,7 1-2-16,4 3 3 16,5-15-16-16,-1-12 23 0,5-17-5 15,2-20 5-15,3-18-6 16,4-9 7-16,-2-13 0 16,-3-13 0-16,-11-4-14 15,-8-13-3-15,-14-12-30 16,-11-6 36-16,-9-13 8 15,0-10 3-15,-9-1 0 16,-22 0 12-16,-14-2-5 16,-18 6 10-16,-20-3-15 15,-16-4-2-15,-14-6-34 16,-13-8 33-16,-9 0-2 16,-15-8 3-16,-8-6 3 15,-10 1 22-15,-9 8 0 16,-20 1-19-16,-4-4 2 15,-3 2-2-15,-10-6-3 0,2-2 2 16,-4-4-1-16,-8 4-4 16,4-2 0-16,0-3-10 15,-2-2 8-15,6-4 2 16,0 4 2-16,-2-1 12 16,2 4-1-16,-8 4 3 15,4 1 14-15,4 4-20 16,2 0 5-16,13 1-12 15,13-1 5-15,15-6-8 16,10 3-1-16,14-2-9 16,1 0-5-16,8 0 1 15,4 2 11-15,5 3 2 0,6 0-6 16,2 1-2-16,5 6-49 16,-4 2-12-16,1 0 1 15,5 0 8-15,4 0 28 16,8 0 14-16,0 0 16 15,-6 0 2-15,-2-4 2 16,-6-4 3-16,-7 4 1 16,-8-2 14-16,-8 2 13 15,-4 0-13-15,-3-5-6 16,-7 4 8-16,-3 5-6 16,0 0-15-16,2-7-15 15,6-4 15-15,5-12 27 16,2-3-24-16,6 5 14 0,-6-5 4 15,-2 8-11 1,3 4 4-16,-6 3-14 0,3 4-5 16,-2-3-4-16,3 1-44 15,1-4-8-15,6-6-1 16,8-3 31-16,-2 0 31 16,6-4 0-16,3 2 3 15,-4 2 25-15,-1 3 28 16,3-1 10-16,-1 3-10 15,2 3-23-15,3-1 5 16,6-2-14-16,12-1 3 16,10-8-2-16,16-2-11 0,14-6 14 15,11-7-4 1,4-8-19-16,9-9 7 0,7-5-5 16,4-7-2-16,0 2-10 15,5-4 2-15,2-3-3 16,0-1 5-16,0-12-27 15,-2-7 14-15,-1-9-9 16,-3-10 17-16,1-12 6 16,-2-9 0-16,8-8 27 15,5-5-3-15,5-16 2 16,9-18-9-16,0-11 4 16,23-3-19-16,8 9-2 15,4 11-9-15,-1 11 5 16,-5 18 1-16,-9 11-5 15,-7 18 8-15,-7 11 7 0,-6 6 3 16,0 6 12-16,-2 4-22 16,-17 3 5-16,-2-1-5 15,1 2 3-15,5 5-8 16,5 6-4-16,6 12-2 16,2 12 6-16,0 11 8 15,2 15-3-15,0 6 1 16,0 8 5-16,8 5-7 15,13 3 1-15,10 1-16 16,14 3 12-16,10 0-10 16,7 0 12-16,-2 0-8 15,3 0 1-15,0-5 9 0,2-13 0 16,6-8 0-16,9-5 14 16,-2-5-12-16,2-1-2 15,-9-2 0-15,-4-2-3 16,-5 4 0-16,-6-1 2 15,-8-1 1-15,-6-1-2 16,-4-3 2-16,-5-8 0 16,5-1 5-16,-2 0 0 15,1 0-7-15,2 6 2 16,-6 3-6-16,5 6 4 16,0 2-23-16,7 3 16 15,5 0 2-15,10 3-6 16,7 3 10-16,3 3 3 0,-6 11-1 15,-5 4-5 1,-13 8 6-16,-5 0 0 0,-10 0 0 16,-4 0 7-16,-1 0-5 15,3 0-2-15,5 0 2 16,1 0-7-16,-1 0-74 16,-5 2-88-16,-12 2-65 15</inkml:trace>
  <inkml:trace contextRef="#ctx0" brushRef="#br0" timeOffset="467553.8292">5695 12765 73 0,'0'0'126'0,"0"0"-78"16,0 0 16-16,0 0-17 15,0 0-46-15,0 0-1 0,158-30-11 16,-87 21 8-1,16-2 3-15,18 3 5 0,13-2 14 16,12 2-7-16,6-1 10 16,13-3 9-16,16 3-19 15,15-3 5-15,21-1 9 16,15 0-20-16,23 1 12 16,20-1-18-16,12 0 6 15,19 1-7-15,0 0 4 16,0 5-3-16,-4 5 0 15,1 0 7-15,5 2-7 16,6 0 0-16,8 0 0 16,-2 0 6-16,1 0-3 15,5 0-3-15,6 4 5 16,14 1-1-16,4-5-4 0,-2 2 0 16,-2-2 1-16,-11 0 3 15,-9 0-4-15,-9 0 0 16,-12-7-3-16,-8-2 9 15,5-1-6-15,-3-5 0 16,9 3 1-16,9 0-7 16,-7 3 9-16,-6-1-3 15,-16 2 0-15,-21-1-6 16,-16 1 4-16,-13-1 2 16,-14-2 0-16,-12 2 3 15,-12 2-3-15,-5 3 0 16,-5 4 2-16,7 0 5 0,8 0-7 15,3 0 0-15,6 0-18 16,-6 0 5-16,-18-8-12 16,-16-8 22-16,-28-2 3 15,-32 1 0-15,-23-2 24 16,-13 3 9-16,4 2 7 16,11 5 1-16,23 4-41 15,23 5-2-15,13 0-4 16,2 0-28-16,-6 0 9 15,-16 5 8-15,-20 0 17 16,-23-5-6-16,-23 0 8 16,-19 0-2-16,-7-5 46 15,3-12 12-15,20-9-7 16,15-3-42-16,14-5-7 16,6 1 14-16,-1-2-15 0,-15 5-1 15,-14-2 8-15,-14-2-6 16,-14-6 15-16,-9-13 1 15,-5-14-18-15,-6-21 8 16,-2-27-8-16,5-28 0 16,13-24-1-16,18-22 7 15,22-10-7-15,29-28 1 16,30-25 0-16,16-16 28 16,10-11-28-16,-2 23 0 15,-18 20 1-15,-9 18 4 16,-12 9-10-16,-12 7-6 15,-14 5-7-15,-18 6 11 0,-20 24 6 16,-6 26 1-16,-8 33 6 16,-3 36 4-16,-4 30-14 15,-5 17 4-15,-9 13-7 16,-3 6-3-16,-2 6 1 16,0 0-1-16,0 0-30 15,0 0-87-15,-17 28-46 16,-31 33 95-16,-27 21-121 15</inkml:trace>
  <inkml:trace contextRef="#ctx0" brushRef="#br0" timeOffset="530870.3111">13668 7200 268 0,'0'0'91'0,"0"0"-86"16,0 0 37-16,0 0 33 15,0 0-17-15,0 0-16 16,0 0-25-16,0 3 12 15,0-3-14-15,0 0-9 16,0 0-3-16,0 0-3 16,-8 0 0-16,-5 0 11 0,-1 0-10 15,-6 0 0-15,-2-21-1 16,-9-8 7-16,-3-14-7 16,-9-10 3-16,-5-14 0 15,-12-14 2-15,-8-8 1 16,-3-3-6-16,2 0 18 15,3 7 4-15,2 3 14 16,5-1-24-16,-1-1-9 16,-6-2 5-16,2 0-3 15,2-1 0-15,3 3 6 16,9 2-7-16,7 8 5 16,7 9-1-16,10 7 19 0,3 9-5 15,4 9-18 1,3 3-4-16,3 8 0 0,1 3 4 15,5 9-8-15,3 5 4 16,4 9 0-16,-2 3-3 16,2 0 3-16,0 0-6 15,0 0 2-15,0 0-28 16,0 0 14-16,0 0-15 16,0 25 11-16,-2 8 15 15,0 8 12-15,-3 1-5 16,3 0 0-16,0-5 5 15,0-7-11-15,2-9 6 16,0-2-10-16,0-6 7 16,0-2-12-16,-3-3 8 15,3-6-3-15,0 0-18 0,-3-2 26 16,3 0 1-16,0 0 1 16,0 0 21-16,0-4-17 15,0-24 2-15,-2-12-6 16,0-13-15-16,0 0 13 15,0-2 2-15,-2 8 0 16,-1 4 5-16,-1 9-1 16,3 7 9-16,0 10 13 15,3 7-24-15,0 3 23 16,0 7-19-16,0 0-3 16,0 0-6-16,0 0-15 15,0 0 0-15,17 11 6 0,12 12 12 16,10 2 2-16,9 3 1 15,4-2 1-15,-2-3 15 16,-3-6-15-16,-5-4 0 16,-11-2-4-16,-6-3-39 15,-10 1-62-15,-5-7-156 16</inkml:trace>
  <inkml:trace contextRef="#ctx0" brushRef="#br0" timeOffset="532069.0808">12202 4613 369 0,'0'0'393'0,"0"0"-381"0,0 0 0 15,0 0-12-15,-172 25 9 16,94 13 19-16,7 12-9 16,10-1-14-16,15 2-5 15,13-6 0-15,14-12 0 16,13-7-9-16,6-2 9 16,0-5 0-16,0-4-6 15,27 0-5-15,24-11 2 16,29-4-24-16,28-2-61 15,12-28-105-15,-7 2-200 16</inkml:trace>
  <inkml:trace contextRef="#ctx0" brushRef="#br0" timeOffset="532423.141">12436 4904 201 0,'0'0'343'16,"0"0"-266"-16,0 0-13 15,0 0 36-15,0 0-53 16,0 0-26-16,-49-5-18 16,22 2 6-16,-4 2-9 15,2 1 3-15,4-3-1 16,6 0 2-16,0-2-2 0,9-2 14 16,0-2-16-1,1 4 16-15,7-2-14 0,0 4 4 16,2 0-2-16,0 2-4 15,0 1 0-15,0 0-2 16,0 0-8-16,0 0 7 16,0 0 1-16,0 0 0 15,0 0-7-15,0 0 6 16,0 0-9-16,0 0 7 16,0 0-22-16,0 0 5 15,0 0-44-15,0 0-126 16,0 0-229-16</inkml:trace>
  <inkml:trace contextRef="#ctx0" brushRef="#br0" timeOffset="534527.5565">10784 16958 126 0,'0'0'240'0,"0"0"-120"15,0 0-59-15,0 0 1 16,0 0-1-16,0 0-46 16,4 0-15-16,-4 0 2 15,0 6-1-15,-6 6-1 16,-21 2 0-16,-9 4-4 16,-1-4-30-16,3-10-50 0,8-4 4 15,5 0 49-15,10-27-14 16,9-8 35-16,2-5 10 15,0-1 7-15,4 6 32 16,12 7 4-16,4 10-21 16,0 2 12-16,3 9-14 15,-4 7 7-15,4 0-9 16,2 0-16-16,-4 23 13 16,-3 19-4-16,-5 14 4 15,-7 17 13-15,-6 6-13 16,0 6-3-16,0 5-3 15,0-10-9-15,0-4 9 16,0-10-9-16,0-12 0 16,-6-9-2-16,-7-9 6 15,-9-8-4-15,-5-10 4 0,-8-3-2 16,-7-4 17-16,-4-11-8 16,2 0 12-16,2 0 10 15,6-18-7-15,5-8 7 16,9-2-21-16,4-2-6 15,9 5 7-15,9 4-4 16,0-1-7-16,7 0-2 16,22-1-11-16,6 5-1 15,-1 4-1-15,-5 6-28 16,-13 8 0-16,-8 0-49 16,-6 0-37-16,-2 0-66 15,0 0-127-15</inkml:trace>
  <inkml:trace contextRef="#ctx0" brushRef="#br0" timeOffset="537924.9879">5916 16811 69 0,'0'0'191'15,"0"0"-30"-15,0 0-1 16,0 0 3-16,0 0-26 0,0 0-53 15,62-107 15 1,-62 98-29-16,0 0-35 0,0 5 5 16,0 4-32-16,0-5-4 15,0 5-8-15,-31 0-5 16,-18 0-32-16,-22 27 6 16,-10 9-9-16,1 8 41 15,6 2-9-15,16-2 12 16,16-12-2-16,13-6 6 15,16-8 1-15,8 0-5 16,5-4 7-16,0 8-8 16,29-4 1-16,25 0 0 15,15-1 14-15,13-12-10 16,-3-1 1-16,-13 0-5 16,-14 5-15-16,-17-4-31 0,-10 4-42 15,-10 1-42 1,-8 6-50-16,-1-2-83 0</inkml:trace>
  <inkml:trace contextRef="#ctx0" brushRef="#br0" timeOffset="538158.8478">6290 17096 692 0,'0'0'105'0,"0"0"-40"16,0 0 29-16,0 0-37 16,0 0-37-16,163-39-17 15,-87 27 0-15,-8 1-3 16,-12 8-30-16,-13 3-16 16,-19 0-52-16,-14 0-35 15,-10 0-143-15</inkml:trace>
  <inkml:trace contextRef="#ctx0" brushRef="#br0" timeOffset="538654.215">7044 16695 687 0,'0'0'126'16,"0"0"-115"-16,0 0 4 16,0 0 9-16,0 0 18 15,0 0 14-15,76 149-37 16,-57-91 14-16,-5-2-27 16,-9-2-6-16,-3-8 0 15,-2-11-5-15,0-8-19 16,0-10-10-16,0-12-16 15,0-5 24-15,0 0 9 16,-2 0 17-16,-3-31 0 0,3-18-5 16,2-23 3-16,17-3 1 15,26-10 1-15,12 4-3 16,5 14 3-16,3 4 0 16,-3 15-1-16,-6 12 6 15,-11 9-1-15,-14 14 0 16,-8 3 0-16,-7 2 0 15,-1 8-4-15,-4 0 0 16,-2 0-3-16,-3 0-12 16,-4 0 5-16,0 0-10 15,0 4-7-15,0 10 26 16,0 4-11-16,0-2-24 16,-9 4-32-16,-2-3-73 15,-2 0-150-15</inkml:trace>
  <inkml:trace contextRef="#ctx0" brushRef="#br0" timeOffset="539793.0967">5690 17441 60 0,'0'0'94'0,"0"0"-9"0,0 0-23 15,0 0 6-15,0 0 16 16,0 0-9-16,-21-21-2 15,14 16-23-15,0-1-17 16,0-2-13-16,3-2-20 16,2-7-8-16,2 5-4 15,0-11-14-15,4 5 18 16,14-1-8-16,-1 7 9 16,6 3 2-16,0 3 2 15,-2 1 3-15,2 5-3 16,-3 0 7-16,-3 7 5 15,2 15 5-15,-7 4 0 0,0 6 25 16,-7 8-11 0,-5 4 5-16,0 9 20 15,0 1-21-15,-3 0-7 0,-8 0-15 16,-2-2-7-16,0-6 10 16,-1-5-7-16,-7-6-6 15,2 0 19-15,-8-12-17 16,-2 0 10-16,-2-5-12 15,2-11 2-15,2-7-8 16,0 0 6-16,2-9-3 16,6-21 0-16,1-2-13 15,7-6 6-15,7-1-9 16,4 0-6-16,0 4 5 16,8 3-47-16,21 6 3 15,11 3-45-15,7 9-73 0,7 5-104 16</inkml:trace>
  <inkml:trace contextRef="#ctx1" brushRef="#br0">6350 17423 19 0,'0'0'7'0,"0"0"26"15,0 0 46-15,0 0-20 16,0 0-18-16,0 0 27 16,0 0-24-16,-4 0 13 15,4 0-6-15,0 0-20 16,0 0 19-16,0 0-17 16,0 0-15-16,0 0 2 15,0 0-16-15,0 0-2 16,0 0 10-16,4 0-10 15,17 0 5-15,5-3 4 0,6-4 1 16,-1 0 14-16,-6 2-21 16,-2 5 6-16,-2 0-11 15,1 0-1-15,-2 0 1 16,2 0-44-16,3 0-51 16,0 0-45-16,-1-4-160 15</inkml:trace>
  <inkml:trace contextRef="#ctx1" brushRef="#br0" timeOffset="548.6894">7153 17277 395 0,'0'0'166'16,"0"0"-165"-16,0 0 30 16,0 0 24-16,0 0-27 15,0 0-20-15,17 22 4 16,-5-5 10-16,-3 3-17 15,-5 1-4-15,-4-4 0 16,0 0-1-16,0 1-3 0,0-4-16 16,0-5-27-16,0-4-4 15,0-5-6-15,0 0 42 16,0 0 11-16,0 0 6 16,0-10-2-16,7-11-1 15,17-11 0-15,10 6 10 16,3-6-6-16,4 1 11 15,1-1 3-15,-2 2-8 16,-4 7-3-16,-2 6 1 16,-5-1-3-16,-8 7 1 15,-2 4-6-15,-9-2 3 16,-4 8-1-16,-4 1 1 16,-2 0-3-16,0 0 0 0,0 0-6 15,0 0 6 1,0 0-30-16,0 0-26 0,0 0-29 15,0 0-53-15,-14 14-40 16</inkml:trace>
  <inkml:trace contextRef="#ctx1" brushRef="#br0" timeOffset="4141.4357">7596 17365 6 0,'0'0'151'15,"0"0"-82"-15,0 0 30 16,0 0 12-16,0 0-7 0,0 0-35 15,0 0-14 1,0 0 13-16,0 0-44 0,0 0-3 16,0 0-21-16,0 0 0 15,0 0-2-15,10 0-27 16,14 0 29-16,7 9-5 16,14 4 7-16,11-3-2 15,10 6 11-15,15-6-11 16,5 4 2-16,8-6-2 15,7 6-12-15,1-2-2 16,5-2-42-16,4 3 5 16,1-8 26-16,-8 4-11 15,-11-9 3-15,-10 0 19 16,-6 0 14-16,-2 0 2 16,-1 0 13-16,-1-9 9 0,-2 0-11 15,-3-8-6 1,-4 3-7-16,-5 0 0 0,-7 1 0 15,0-4-1-15,-7 8 2 16,-3-3-1-16,-4 1 4 16,-5 2-1-16,-2-3 15 15,2-2-14-15,2-1-3 16,-4 3 2-16,2-2 0 16,-4 6-3-16,-2-1 0 15,-10 4 3-15,-3-3-3 16,-3 1 5-16,0 0 1 15,3-3 13-15,1-2-19 16,1 2 11-16,-1-4-11 16,3 2 1-16,1-2-8 0,-6 0 6 15,2 2 1-15,-1 1-3 16,-4-1 6-16,2 3-3 16,1-4 8-16,-2 4-6 15,1-6 10-15,1-1-12 16,-4 2 0-16,2-4 5 15,-5 1-5-15,-1-2 0 16,-1 6 0-16,-2-6 4 16,1 7-4-16,0-6 0 15,1 4 0-15,2-4 33 16,-1 0-30-16,1 1 2 16,2-4 0-16,-2 3-1 15,0-1-4-15,1-2 0 0,3 7 0 16,-4-4-6-16,-2 8 7 15,3-3-1-15,-5 4 0 16,0 0 6-16,2-1-5 16,2 3 1-16,-2-2 3 15,0 3 13-15,-1-2-15 16,1 0 0-16,0 2-3 16,-2-1 8-16,3-4-3 15,0 8-5-15,-1-6 0 16,1 3-1-16,-3-6 1 15,2 7 0-15,0-7 0 16,1 1 7-16,0 3-10 0,-3-2 7 16,2 2-4-16,-4-1 11 15,5 4-5-15,-3 1-3 16,-2-4 13-16,2 6-16 16,-2-5 16-16,0 7-16 15,0-5 0-15,0 5 13 16,0-4-11-16,0 2 11 15,0 2 6-15,0 0-13 16,0 0 17-16,0 0-23 16,0 0 4-16,0 0-5 15,0 0 1-15,0 0 0 16,0 0-4-16,-20 11-20 0,-16 10 24 16,-8 11-12-1,-5 2 6-15,0 2-2 16,6-4 3-16,3-4 5 0,3-2-1 15,2 1 2-15,4-5-11 16,5-4 10-16,4-4-9 16,8-2 6-16,5-6-5 15,7-2 8-15,0 0 0 16,0-4 3-16,2 0-6 16,0 0 3-16,0 0 0 15,0 0 0-15,0 0 3 16,0 0-3-16,0 0 0 15,0 0-9-15,0 0 6 16,13-12 3-16,11-7 0 16,8-2-9-16,5-4 7 0,4-9 0 15,1 3-9-15,3-6-17 16,-1-3 25-16,1 4-14 16,0 1 6-16,-4-2 4 15,0 3 5-15,-5-2 2 16,-7 6 0-16,-5 2 6 15,-2 5-10-15,-6 1 4 16,-3 9 0-16,-3 2 4 16,-6 4 2-16,-2 7-6 15,0-5 10-15,-2 5-8 16,0 0 25-16,0 0-27 16,0 0 0-16,0 0-6 0,0 0-8 15,0 5 4-15,0 9 5 16,2 8 5-16,5 0 1 15,-1-1-1-15,4 2 0 16,-4 0-5-16,1 4 12 16,-1 4-7-16,2-8 0 15,-2 3 1-15,1 0-2 16,1-2 1-16,2-2 0 16,-3-4-4-16,1-2 8 15,-1-6-4-15,-2-6 0 16,-3 1 4-16,0-5-3 15,-2 1-1-15,0-1 0 16,0 0 9-16,0 0-9 0,0 0 14 16,0 0 4-1,2 0-16-15,-2 0 12 0,0 0-14 16,0 0 0-16,0 0-5 16,0 0-6-16,0 0-32 15,0 0-70-15,-6 0-138 16</inkml:trace>
  <inkml:trace contextRef="#ctx1" brushRef="#br0" timeOffset="6587.3068">10568 6595 24 0,'0'0'83'0,"0"0"-29"0,0 0 26 16,0 0 3 0,0 0-25-16,0 0 13 0,-7-24-11 15,5 19 12-15,0 2-11 16,0-7-25-16,-6-2 19 16,2-4-12-16,-5-4-36 15,-7-9 9-15,-2-6-12 16,-6-10-2-16,-8-9-2 15,-4-8 9-15,-4-12 2 16,-10-10-11-16,-4-6 4 16,-1-5-9-16,-5 3 10 15,2 4 16-15,-4 4 3 16,2 2-17-16,-7 5 46 16,-2 4-26-16,4 0 4 0,7 3 16 15,11 0-22 1,13 8-11-16,9 3-14 0,9 13 1 15,7 10-7-15,3 14 6 16,3 10 0-16,2 6 5 16,1 6-3-16,2 0-2 15,0 0 0-15,0 0-6 16,0 0 0-16,0 0-7 16,0 0-18-16,0 0 21 15,0 8-31-15,0 12 40 16,0 6-5-16,0 2 4 15,0-3-4-15,0 2 3 16,0-3 3-16,0 3-9 0,-2-8 6 16,-2 1 3-16,-3-8-2 15,5-5-11-15,2-4 5 16,0-3-34-16,0 0 32 16,0 0 10-16,0-30 7 15,0-18 4-15,0-13-11 16,0-6-4-16,0 3 4 15,0 6 2-15,0 10 1 16,0 9 20-16,0 11-18 16,0 10 12-16,0 11-7 15,0 5-4-15,0 2-12 16,0 0 6-16,0 0-21 0,2 3 16 16,7 21-20-16,7 12 25 15,-1 3 7-15,8 2-3 16,3 2 5-16,6-2-9 15,5-6 0-15,6-3-6 16,-1-9-3-16,-6-12-58 16,-3-11-67-16,-10 0-110 15,-15-18-211-15</inkml:trace>
  <inkml:trace contextRef="#ctx1" brushRef="#br0" timeOffset="6961.922">9841 4062 524 0,'0'0'162'16,"0"0"-117"-16,0 0 0 15,0 0 4-15,0 0-36 16,0 0 12-16,-123-56-24 16,70 64 6-16,-5 30 2 15,-5 16-3-15,1 8-6 0,9 5 10 16,12-6-1 0,12-10-9-16,14-9 0 0,9-6 0 15,6-5-6-15,0-7 6 16,29-2 0-16,21-10 0 15,27-12 0-15,25 0-4 16,8-7-29-16,-6-11-44 16,-15 3-46-16,-24-1-70 15,-30 6-166-15</inkml:trace>
  <inkml:trace contextRef="#ctx1" brushRef="#br0" timeOffset="7164.7839">10136 4466 617 0,'0'0'131'16,"0"0"-100"-16,0 0 25 16,0 0-32-16,0 0-4 15,145-13-20-15,-70-6-23 16,1-3-57-16,-11-1-97 15,-19 1-208-15</inkml:trace>
  <inkml:trace contextRef="#ctx1" brushRef="#br0" timeOffset="7717.9637">10938 3909 362 0,'0'0'230'0,"0"0"-229"15,0 0 15-15,0 0 40 16,0 0-56-16,0 0-8 15,109-13 4-15,-30-17 4 0,7-11-17 16,-3-6 0-16,-9-6 17 16,-10-5 12-16,-4-4-12 15,-11 6-3-15,-20 7-1 16,-13 17 4-16,-16 13-8 16,0 7 14-16,0 7-6 15,-4 5 0-15,-19 0-9 16,-8 0-2-16,-14 27 10 15,-4 16 1-15,-4 22-2 16,-5 11 2-16,4 8 0 16,5 5 11-16,6-5-7 15,8-4 8-15,10-3 13 0,12-7-25 16,11-2 14 0,2-6 10-16,0-3-17 0,4-8 10 15,7-5-15-15,1-8 4 16,-3-4-6-16,-5-8 4 15,-4-3-3-15,0-7-1 16,0-6-3-16,0-4-3 16,0-5-34-16,0-1-15 15,0-1-12-15,0-29-199 16</inkml:trace>
  <inkml:trace contextRef="#ctx1" brushRef="#br0" timeOffset="7921.9137">11047 4200 480 0,'0'0'134'0,"0"0"-67"0,0 0 15 15,0 0-33-15,0 0-29 16,0 0-18-16,76-20-2 16,-36 15 11-16,-6-2-3 15,-5 3-9-15,-5 0 1 16,-11 3-31-16,-2 1-22 15,-6-2-80-15,-5-2-122 16</inkml:trace>
  <inkml:trace contextRef="#ctx1" brushRef="#br0" timeOffset="38597.4365">5501 4443 180 0,'0'0'67'0,"0"0"-39"16,0 0 53-16,0 0 21 15,0 0-21-15,0 0-7 16,0 0-18-16,0 0-9 16,8-98-3-16,-29 98-44 15,-22 29-8-15,-19 24-1 16,-16 19 9-16,0 13 3 16,5 2-3-16,12-6 0 15,18-10-1-15,20-17 1 16,17-18-5-16,6-12 1 15,32-11-17-15,40-13 16 16,32 0-7-16,30-32 12 0,16-14 0 16,-11-2-19-16,-16 12-32 15,-22 9-72-15,-32 8-99 16</inkml:trace>
  <inkml:trace contextRef="#ctx1" brushRef="#br0" timeOffset="38800.9305">6028 4738 673 0,'0'0'76'0,"0"0"-76"0,0 0-29 15,148-9 26 1,-49-12 3-16,5-1-50 0,4 0-42 15,-19 0-75-15,-18 2-119 16</inkml:trace>
  <inkml:trace contextRef="#ctx1" brushRef="#br0" timeOffset="39264.8113">6840 4163 703 0,'0'0'76'16,"0"0"-76"-16,0 0-15 15,0 0-26-15,0 0 41 16,48 172 9-16,-24-82 0 15,-6 5-6-15,-4-7-3 16,-10-12 3-16,-2-14-5 16,0-17 2-16,-2-17-22 15,0-14 14-15,0-13-22 16,0-1 30-16,0-20 17 16,11-38-17-16,12-36-35 15,16-30 35-15,19-16 0 0,14-3 19 16,2 19-7-16,0 21 0 15,-3 23 26-15,-9 18-30 16,-6 14 16-16,-10 12-16 16,-7 12-2-16,-13 8-7 15,-6 8 1-15,-6 6-11 16,-5 2 0-16,-5 0-44 16,0 0-28-16,-4 14-44 15,0 12-36-15,0-2-69 16</inkml:trace>
  <inkml:trace contextRef="#ctx1" brushRef="#br0" timeOffset="40306.5234">11905 2653 463 0,'0'0'140'16,"0"0"-133"-16,0 0 7 16,0 0-7-16,0 0-5 15,0 0 2-15,-8 0-1 0,8 0 1 16,0 0-2-16,0 0-2 15,0 0-11-15,13-5 4 16,16 2 14-16,16-6-4 16,11 0 18-16,2-1-20 15,-6 3 4-15,-9 3-5 16,-7 4 1-16,-3 0-4 16,-2 4-3-16,0 18-7 15,1 6 13-15,1 11-21 16,-4 11 19-16,-4 11-7 15,-8 20 9-15,-7 17 5 16,-10 19-2-16,0 9-2 0,0 6 2 16,0 1 3-1,0-9-6-15,0-11 0 0,0-13 5 16,0-22-7-16,0-10 2 16,6-10 0-16,1-5-2 15,4-5 7-15,-4-2-5 16,-3-6 0-16,-2-2 2 15,-2-2-7-15,0-4 5 16,0 0 0-16,-2-7 1 16,-4-6 0-16,1-6-1 15,-4-6 3-15,-6-2 0 16,-21 0 22-16,-24 1-4 16,-27 2-12-16,-27 4 6 0,-9 6-11 15,-8 7 25 1,-1 8-9-16,-1 10-19 0,1 5-1 15,0 6-13-15,8-6-98 16,-1-12-307-16</inkml:trace>
  <inkml:trace contextRef="#ctx1" brushRef="#br0" timeOffset="41190.3968">4782 3812 474 0,'0'0'60'0,"0"0"18"0,0 0-3 16,0 0-56-16,0 0 5 16,0 0-3-16,-8-28-13 15,-19 28 8-15,-17 4-16 16,-20 24 0-16,-28 14-6 15,-17 9-7-15,-12 7-14 16,7-2-10-16,18-8-4 16,30-6 27-16,22-13-3 15,17-4 16-15,13-5-5 16,10 2-8-16,4 7 4 16,0 8 7-16,20 9 3 15,11 10 3-15,5 6-3 16,3 10 0-16,0 10 10 0,-10 16-7 15,-16 11 9-15,-13 18 7 16,-4 15-14-16,-34 2 20 16,-1-13-25-16,2-19 1 15,8-31 7-15,8-22-6 16,8-14 4-16,13-13-6 16,0-10-1-16,11-8-2 15,39-14-17-15,35 0 6 16,41-24 14-16,39-22 0 15,21-5 0-15,-1 4-9 16,-16 8-15-16,-29 11 0 16,-35 12-139-16</inkml:trace>
  <inkml:trace contextRef="#ctx1" brushRef="#br0" timeOffset="60319.5631">15242 2781 325 0,'0'0'75'16,"0"0"-75"-16,0 0 81 15,0 0-14-15,0 0 7 16,0 0 2-16,0 0-56 16,-29-110 11-16,31 80-31 0,21-6-20 15,6-3 17-15,9 3-6 16,-1 4-16-16,-2 8 25 15,-9 8-16-15,-10 8 16 16,-10 6 0-16,-4 2-13 16,-2 14 3-16,0 28 10 15,-6 20 12-15,-28 20 45 16,-7 10-49-16,-7 5 14 16,6-7-21-16,8-11 6 15,17-19-14-15,12-13-5 16,5-22-8-16,5-13 9 15,37-12-27-15,24-20 30 16,24-32 1-16,11-24-9 16,-6-9 16-16,-17 3 8 15,-25 11 6-15,-17 24 44 0,-22 22-41 16,-12 18 6-16,-2 7 15 16,0 0-37-16,0 0-1 15,0 21-6-15,0 11 6 16,-2 7 1-16,2-1-1 15,0 1-1-15,29-8-38 16,17-2-40-16,10-17-15 16,2-12-129-16</inkml:trace>
  <inkml:trace contextRef="#ctx1" brushRef="#br0" timeOffset="60688.4417">15427 2080 573 0,'0'0'98'0,"0"0"-32"16,0 0 21-16,0 0-15 15,0 0-48-15,0 0-24 16,-2-71-9-16,42 35-40 0,16-14 30 16,4 1 10-16,-4 13 11 15,-16 11-2-15,-13 13 0 16,-16 7 8-16,-6 5-18 16,-3 0-1-16,2 18-26 15,5 24 27-15,5 12 10 16,3 12 0-16,3 4 4 15,12-3-4-15,13 4-37 16,10-16-134-16,5-16-244 16</inkml:trace>
  <inkml:trace contextRef="#ctx1" brushRef="#br0" timeOffset="60927.924">16563 2775 703 0,'0'0'106'0,"0"0"-106"15,0 0-25-15,0 0 25 16,153-26 0-16,-51 2-48 15,12 2-31-15,-7 1-69 0,-24 2-48 16</inkml:trace>
  <inkml:trace contextRef="#ctx1" brushRef="#br0" timeOffset="61542.0803">17777 2653 515 0,'0'0'102'15,"0"0"-102"-15,0 0-1 0,0 0 1 16,0 0-3-16,0 0 3 15,-87-61 0-15,87 42 0 16,0-6 0-16,0 0-12 16,22-5-8-16,12 1-8 15,4 5 24-15,0 10-6 16,-1 6 6-16,0 8-5 16,-9 0 9-16,-4 6 0 15,-5 22-5-15,-13 13-4 16,-6 10 9-16,0 11 34 15,-20 9-6-15,-14 4 13 16,-3 6-28-16,-3-2-13 16,9-16 0-16,12-10-60 0,17-21 9 15,2-16-3-15,7-16-3 16,26 0 36-16,12-28 21 16,15-18 10-16,5-12 2 15,4-11 11-15,3-1 14 16,-6 3-35-16,-12 9 16 15,-20 23 9-15,-17 17 37 16,-15 13 0-16,-2 5 7 16,0 0-58-16,0 10-13 15,-22 22 0-15,-7 10 11 16,0 7 30-16,9-3-32 16,9-2 7-16,11-4-16 0,7-4-9 15,41-4-16 1,30-8-5-16,28-12-25 0,9-12-61 15,-1 0-183-15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3:14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15392 14066 23 0,'0'0'86'15,"0"0"-39"-15,0 0-16 16,0 0-9-16,0 0 13 0,0 0 1 16,0 0-4-16,0 0-1 15,-5-21-8-15,5 21 0 16,0 0-2-16,0 0 1 15,0 0-14-15,0 0-8 16,0 0-3-16,0 0-5 16,0 3-24-16,0 18 16 15,13 6 13-15,14 6 3 16,14 1 2-16,10-2-1 16,13-2 2-16,12-2-2 15,9 0 7-15,9 0 1 16,4 0-3-16,2-1-1 0,1-3-3 15,3 1-2 1,8-2 4-16,1-4-3 0,9 4 2 16,8-1-2-16,12 0 1 15,17 2 0-15,17 0-1 16,4 0-1-16,1 4 0 16,-3-5 0-16,-14 0 1 15,-13-5 1-15,-13-4-2 16,-4-6 0-16,2-4 2 15,11-4 0-15,11 0-1 16,16-14 1-16,7-5-2 16,6-6 1-16,-11 4-2 15,-24 2-1-15,-27 1 2 16,-32 9 2-16,-20 2-1 16,-15-3 1-16,-6 2 17 0,-10-2 7 15,-1-1-2-15,-1-1-6 16,-3-1-1-16,-3 1-4 15,-5 2-4-15,-11-4 13 16,-3 5 15-16,-3 0-19 16,-2 1-13-16,-3 4 0 15,-3 2 4-15,2 0-7 16,-2-3-1-16,0 3-1 16,-2 0 0-16,3 1 0 15,-5 1 2-15,0 0 1 16,0 0-1-16,0 0 2 15,0 0-3-15,0 0 2 0,0 0-3 16,0 0 0-16,0 0-3 16,0 0-4-16,0 0-10 15,0 0-25-15,0 0-50 16,0 0-51-16,0-4-71 16</inkml:trace>
  <inkml:trace contextRef="#ctx0" brushRef="#br0" timeOffset="1522.7793">15675 9622 141 0,'0'0'1'15,"0"0"-1"-15,0 0-13 16,0 0 13-16,0 0 16 16,0 0 27-16,0-12 5 15,0 12-7-15,0-3-7 16,0 3-11-16,0 0-6 0,0 0-13 15,0 0-4-15,2 0-4 16,7 0-1-16,11 3 4 16,14 14 1-16,14 3 1 15,15 4 2-15,13 8-3 16,13 0 4-16,18 7 0 16,22 2 1-16,25 5 2 15,26 5-2-15,21 1-2 16,13-2-3-16,14-4-1 15,-1-8-5-15,-4-5-1 16,-2-8 0-16,-11-3-3 16,-8-6 2-16,-1-3 1 15,-6-1 2-15,4-2-16 16,-1-3 16-16,-5 0-12 16,-4-7-6-16,-9 0-4 0,-15 0 5 15,-26-3 10-15,-25-15 2 16,-23-1 10-16,-22-6 0 15,-11 3 2-15,-12 1 11 16,-7 3 0-16,-6 2 5 16,-4 1 1-16,0 5-15 15,2 0-4-15,-2 0 0 16,3 2-1-16,-6 3 1 16,-4-2 1-16,-2 2-1 15,-5 0 0-15,2 1 0 16,-5 0 3-16,5 0-1 15,-5 1-2-15,2-2 0 0,-7 3 0 16,-1 0 0 0,-3 2 0-16,-3 0 1 0,0 0-1 15,0 0 0-15,0 0 0 16,0 0-3-16,0 0-11 16,0 0-33-16,0 0-34 15,0 0-22-15</inkml:trace>
  <inkml:trace contextRef="#ctx0" brushRef="#br0" timeOffset="6561.6894">20051 9619 43 0,'0'0'39'0,"0"0"-1"15,0 0 12-15,0 0 3 0,0 0 0 16,0 0-15-16,0 0-16 16,9-36 3-16,-9 31-6 15,2 5-8-15,-2-3-11 16,4 1-7-16,9-7-2 16,8 0 5-16,6-3 3 15,8-4 1-15,6-5 1 16,5 0 4-16,12-2-5 15,13-3 1-15,10-4-1 16,12-2 0-16,9 0 6 16,10-3-5-16,13 0-1 15,14-2 0-15,12 0-2 0,12 1 3 16,2 0-1-16,-7 4 0 16,-4-1-1-16,-7 1 1 15,3-2-1-15,1-2 0 16,5-2-1-16,4-4 1 15,-2-2-2-15,-4 2 0 16,-9 2 1-16,-18 4-8 16,-15 5 8-16,-14 8 1 15,-16 0 1-15,-8 3 2 16,-14 1-2-16,-9 2 0 16,-9 2 0-16,-10 1 1 15,-6 4-1-15,-5 1 3 16,-10 4-3-16,-4 0 0 15,-3 3 2-15,-4 0 2 0,0 2 0 16,0 0 1-16,0 0-1 16,0 0-2-16,0-2 9 15,0 0 9-15,0-5-8 16,-11-2-12-16,-11-1-11 16,-5 3-1-16,0-2 7 15,-2 5-2-15,2 0 3 16,1 0 1-16,1 0 0 15,0 2 3-15,6 0-3 16,5-1 3-16,5 3 0 16,5 0 0-16,4 0 0 0,0 0-3 15,0 0-22 1,0 0-18-16,0 0 4 0,8 0 15 16,19 0 24-16,9 0 1 15,7 0 1-15,7 0 4 16,4 0 5-16,4 0 17 15,0 3-16-15,7 1-9 16,-3 0 1-16,-4 0-1 16,-6 2-3-16,-10 2 0 15,-9 0-3-15,-10 1 2 16,-5 0-3-16,-10 1-21 16,-1 3-7-16,-3 2 13 15,-4 1 12-15,0 2 6 16,-2 3 1-16,-20 5 2 15,-12 4 4-15,-6 6 11 0,-9 2-9 16,-2 1 0-16,2-4-4 16,3 0 1-16,5-1 3 15,8-5 6-15,3-2-9 16,10-4-4-16,1 0 0 16,0-4-1-16,7-3 0 15,3 0-1-15,1-4-5 16,4 0-14-16,2-2-29 15,0 0-42-15,2-8-32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1:53:37.1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10107 10489 79 0,'174'-8'59'0,"17"0"-18"15,12 2-17-15,7 4-10 16,10 2 0-16,9 0-13 16,8 0 3-16,10 0 1 15,6-4-5-15,3-6 1 16,7-4-1-16,11-2-11 15,9-4-1-15,14-2-26 16,12-2 12-16,1-5 16 16,1 5 9-16,0 1 1 15,-3 0 0-15,-5 2 0 16,-8 3 5-16,-19-1-4 16,-16 2 8-16,-19 2 2 15,-15 5 0-15,-10 1 0 0,-14-3-11 16,1-3-3-16,-4-4-2 15,-3 0-36-15,-3-3 15 16,-7-2 10-16,-13-1 14 16,-17 2 2-16,-15 0 2 15,-16 2 0-15,-20-1 27 16,-18 2 0-16,-12-1-11 16,-8 1 14-16,-5 1-17 15,-6-4 3-15,-8 5-18 16,-15 4 0-16,-14 2 6 15,-9 4 26-15,-6 2 49 16,-4 2-7-16,0 3-23 0,0-2 5 16,0 2-24-16,2-2-15 15,1 1-17-15,-3 0 0 16,2 2-13-16,0 0-12 16,4 0-11-16,6 0 25 15,5 11 8-15,6 8 3 16,6 7-1-16,2 8 4 15,3 12-3-15,-1 7 0 16,0 10 1-16,1 9-3 16,4 8 2-16,4 2 0 15,5 12 3-15,6 6 0 16,5 10 25-16,-4 7-14 16,0 3-6-16,-6 8 9 15,-3 4-17-15,-3 7 1 16,-1 9 4-16,-6 21-2 0,-3 7 19 15,-1 7-15-15,-2 4-2 16,0-13 4-16,2-2-9 16,2 0 0-16,7-1-2 15,-2-1 9-15,5 3-7 16,-3 0 0-16,-1-8 1 16,2 0 5-16,1-13-6 15,3-7 17-15,-1 5 15 16,4 7-30-16,-4-1 0 15,5 0-2-15,-3 1 0 16,2-4-7-16,3 2 7 16,0 0-16-16,5-12 16 0,-2-3-67 15,-3-12 67-15,-7-6 0 16,-6-2 3-16,-7-4-9 16,-2-12-44-16,-4-7 50 15,0-7-2-15,-3-5-8 16,-3 4 4-16,0-9 2 15,-2-4-82-15,1-14 86 16,-5-7 8-16,3-4-3 16,-3-5 0-16,1 7-1 15,1-4-3-15,-1 2-1 16,1-3-21-16,-3-4 21 16,-3-4 3-16,-5-8-1 15,-4-1-1-15,0-4 4 0,-15 0-5 16,-28-5 10-16,-24-4-6 15,-22 4 10-15,-25-9-14 16,-17-2 3-16,-19-3 10 16,-18-1 44-16,-16 0-44 15,-14 1-6-15,-12 2-7 16,-1-3 11-16,-10 7-11 16,-5-5-16-16,-5-1-7 15,-12-2-22-15,0-2 17 16,-2-4 9-16,-2 0 13 15,6 0 6-15,-2-8 2 16,-3-2-2-16,-4 1 0 0,-1 0 1 16,1 4-1-16,1 2 0 15,6-3 5-15,0 6-1 16,4 0-3-16,-4 0-1 16,0 0-56-16,3 0 11 15,-1 0 37-15,9-4 1 16,3-8-55-16,-4-7 62 15,5 2 7-15,-5-1 37 16,-1 0 17-16,4-5-21 16,3 2-20-16,9-3-5 15,1 2-8-15,6-1 9 16,5 1-16-16,5 0 0 16,6 0 11-16,12 4-8 0,4-3 3 15,15-6-6-15,9 8-6 16,4-4 3-16,9 5-7 15,3 1-11-15,1 3 18 16,4 1 3-16,3 1 7 16,2 2 17-16,-3-3-10 15,0 3 8-15,-1 1-15 16,5-4-4-16,6 3-6 16,3 3 9-16,2-3-6 15,1 1 5-15,0 5 4 16,2-1 25-16,0 1-14 15,1 4 5-15,3 0-7 0,2 0-17 16,5 0 2 0,3 0-3-16,0 0-11 0,5 0 10 15,4 0-11-15,7 0-1 16,10-5 10-16,3-2-5 16,0 0 8-16,-3 0 0 15,0-4 4-15,0-1-1 16,3 3-3-16,5 0-2 15,1-1-3-15,5-2-2 16,2 2 6-16,4-2 1 16,2 2 0-16,11 3-2 15,3-4 2-15,7-1 0 16,6-2 5-16,2-4-2 16,5-8-3-16,5-14 0 15,7-6-13-15,4-11-1 0,2-3-4 16,0-6 14-1,0-5 2-15,0-10 0 0,0-8 2 16,-12-5 0-16,-1 0 6 16,-3-4-4-16,5-4-1 15,2 0 6-15,5-9 3 16,4 7-5-16,0 0-5 16,0 1 18-16,0 2 0 15,13-10 11-15,3 2-16 16,4 5-11-16,-2 7 1 15,1 4-3-15,4 4 0 16,4 5 0-16,4-2 6 0,9 5-5 16,9-2 20-16,5 0-21 15,2 1-11-15,2 0-3 16,-8 3 14-16,2 4 0 16,-6 2-2-16,1 1 2 15,3-4 0-15,3-6 0 16,5-6-2-16,6-5-20 15,2 3 12-15,0 2 6 16,-1 3-21-16,-1-1 20 16,-3-2 3-16,-3 0 2 15,-3 1 1-15,-8-3 0 16,-2 3-1-16,-3-2 13 16,-2 1-11-16,3 4 4 0,3-3-6 15,5 0 0 1,12-6-5-16,1 3 4 0,1 5 0 15,-5 7 0-15,-4 5 2 16,-2-7 0-16,-8 0-1 16,1-2-2-16,-3 4-2 15,-1 3-2-15,-5 12 6 16,-3 7 0-16,-1 7 2 16,-7 12-2-16,-3 0 1 15,-1 7 1-15,-6 2 16 16,4 2-18-16,-3 6 6 15,1-2-6-15,6-2 0 0,6-5-2 16,7 0-12 0,3-1 10-16,1 0-2 0,0 0 6 15,-4 2 0-15,0 3 0 16,-5 4 4-16,0 6 9 16,8-2-13-16,12 5 3 15,11-2-3-15,17 3 3 16,13 1-3-16,7-1 0 15,5 2 1-15,4 4-4 16,-6 0 3-16,4 3 0 16,-11 2 0-16,-3 0 7 15,-9 0-4-15,-3 0-1 16,0 2 2-16,10-2 2 16,1 0-6-16,-3 0 0 15,-10 0 0-15,-15 0 3 0,-23 0-3 16,-20 0 0-16,-13 0 3 15,-7 0-2-15,-2 0 3 16,0 0 3-16,0 0-2 16,0 0-5-16,0 0-20 15,0 0-36-15,0 0-80 16,7-7-72-16</inkml:trace>
  <inkml:trace contextRef="#ctx0" brushRef="#br0" timeOffset="3512.2952">18700 15807 800 0,'0'0'127'15,"0"0"-127"-15,0 0-21 0,0 0-40 16,0 0 58-16,0 0 3 16,62 166 5-16,-35-91 9 15,-7-10-14-15,-9-4-43 16,-4-12-72-16,-3-22-129 16</inkml:trace>
  <inkml:trace contextRef="#ctx0" brushRef="#br0" timeOffset="3851.1081">19199 15865 670 0,'0'0'154'0,"0"0"-87"16,0 0-8-1,0 0-38-15,0 0-19 0,0 0-2 16,105-130-18-16,-45 104 13 15,-4 8-11-15,-12 10 8 16,-13 5-4-16,-10 3-20 16,-13 0 14-16,-8 29-23 15,0 20 27-15,-22 18 14 16,-29 21 1-16,-13 7 16 16,-6 3-12-16,15-13-2 15,14-14-3-15,19-13 0 16,20-13-6-16,2-18-4 15,14-10-25-15,44-17-10 16,29-8-22-16,21-42-36 0,15-13-65 16,-5-7-44-16</inkml:trace>
  <inkml:trace contextRef="#ctx0" brushRef="#br0" timeOffset="4255.7273">20222 15654 439 0,'0'0'209'16,"0"0"-176"-16,0 0-10 15,0 0 19-15,-73 121 22 16,19-31-5-16,-2 16-30 16,-2 10-26-16,5 5 4 0,15-13-7 15,27-15-58-15,11-29-30 16,29-29 26-16,31-35 24 15,14 0 31-15,4-49 7 16,-3-18 31-16,-10-9 0 16,-11 0 1-16,-15-4-3 15,-18 7-29-15,-19 8 18 16,-2 11 2-16,-38 1-9 16,-20 7-2-16,-11 6-9 15,-5 1 0-15,10 7 1 16,18 5 4-16,19 8 18 15,18 7 15-15,9-5-31 16,0 3-7-16,31-1-21 16,9-2 2-16,6 9 12 0,-3 8-54 15,-9 0-18-15,-12 13-90 16,-18 18-210-16</inkml:trace>
  <inkml:trace contextRef="#ctx0" brushRef="#br0" timeOffset="4734.9154">21259 15877 61 0,'0'0'664'16,"0"0"-568"-16,0 0-88 15,0 0-5-15,0 0 2 16,-96 113 17-16,48-41-1 15,-2-1-21-15,3-4 0 16,5-5-9-16,9-13-66 16,10-14-27-16,10-16-63 15,3-19-131-15</inkml:trace>
  <inkml:trace contextRef="#ctx0" brushRef="#br0" timeOffset="4901.9187">20974 15998 488 0,'0'0'174'0,"0"0"-147"16,0 0 8-16,127 14 26 16,-72 22-22-16,1 10-27 15,-5 10 14-15,-10 2-26 16,-12 4-14-16,-2-12-88 16,0-19-135-16,-2-26-242 15</inkml:trace>
  <inkml:trace contextRef="#ctx0" brushRef="#br0" timeOffset="5104.0647">21825 15753 725 0,'0'0'122'16,"0"0"-81"-16,0 0-4 15,0 0-27-15,0 0-10 16,0 0-10-16,13 167 10 15,-13-65 17-15,-4 0-17 16,-5-15-56-16,7-17-93 16,2-31-74-16,11-20-87 15</inkml:trace>
  <inkml:trace contextRef="#ctx0" brushRef="#br0" timeOffset="5453.6041">22153 15784 499 0,'0'0'194'0,"0"0"-116"16,23-107-52-16,23 68-23 15,14 8-3-15,2 7 0 16,-3 7-4-16,-12 8 2 16,-16 9 2-16,-9 0-9 15,-9 0 4-15,-6 9-15 16,-5 28 12-16,-2 19 8 15,-15 8 11-15,-26 10 15 16,-9 3 4-16,-8-1-28 0,2-4 14 16,-5-14-16-16,8-5 0 15,9-9-3-15,9-9 6 16,14-7-3-16,11-6 0 16,10 0-19-16,8-8 19 15,40-1-18-15,26-13 15 16,20 0-3-16,8-9-61 15,-4-17-14-15,-11 0-104 16,-17-1-248-16</inkml:trace>
  <inkml:trace contextRef="#ctx0" brushRef="#br0" timeOffset="5920.9105">23129 15661 687 0,'0'0'134'15,"0"0"-113"-15,0 0-21 16,0 0 34-16,0 0-34 16,0 0 30-16,-95 155 11 15,20-65-27-15,-2 4-12 16,3-2-2-16,21-12-15 15,24-17-50-15,27-14 7 0,2-21 26 16,44-10-21 0,18-16 17-16,17-2 12 0,5-30 21 15,-1-18 3-15,-5-2 2 16,-18-4 8-16,-18 2 15 16,-21 6-14-16,-21 2 9 15,-3 4-2-15,-37 4-17 16,-21-1-2-16,-10 4-7 15,-7 0 4-15,9 1-2 16,21-2 8-16,21 2-2 16,27 1 36-16,4-8-31 15,48 5-5-15,19 3-8 16,11 14 5-16,8 8-3 16,-6 9 6-16,-6 0-8 15,-7 10 1-15,-11 17-82 16,-12-1-195-16</inkml:trace>
  <inkml:trace contextRef="#ctx0" brushRef="#br0" timeOffset="6511.6396">23985 15811 658 0,'0'0'94'0,"0"0"-94"15,0 0 0-15,0 0 37 0,-42 165 22 16,3-85-27-16,-2 2-32 16,-1-9-2-16,3-14-17 15,3-9-73-15,10-19-40 16,2-17-29-16,8-14-69 16</inkml:trace>
  <inkml:trace contextRef="#ctx0" brushRef="#br0" timeOffset="6670.8355">23733 16022 5 0,'0'0'275'0,"0"0"-118"16,0 0-18-16,0 0-55 15,0 0-84-15,0 0 10 16,85 62 19-16,-47-13-20 0,14 4 6 16,12-9-15-16,18-16-45 15,11-20-47-15,2-8-246 16</inkml:trace>
  <inkml:trace contextRef="#ctx0" brushRef="#br0" timeOffset="7110.3639">24620 15770 651 0,'0'0'110'15,"0"0"-28"-15,0 0-49 16,0 0-26-16,0 0-7 15,0 0-2-15,-31-53-14 16,81 31-31-16,14 0 6 0,9 3 28 16,2 2 12-16,-7 5 1 15,-7 6-1-15,-12 2 6 16,-16 4 6-16,-11 0-11 16,-10 4 2-16,-12 15-6 15,0 16 8-15,-25 4 13 16,-25 7 11-16,-8-2-27 15,6-5 9-15,11-6-10 16,24-10-21-16,12-5 8 16,5-1-14-16,22-8-3 15,29 4 29-15,16-10 1 16,7 3 2-16,-3-1-2 16,-11 3 1-16,-10 2 14 0,-17 7-13 15,-16 6 2 1,-12 5 6-16,-5 12 6 0,-34 11 41 15,-34 12 21-15,-30 1-28 16,-25 10-10-16,-7-11-40 16,5-13-72-16,13-24-118 15,22-26-180-15</inkml:trace>
  <inkml:trace contextRef="#ctx0" brushRef="#br0" timeOffset="8724.3155">22131 15034 442 0,'0'0'179'0,"0"0"-115"16,0 0 5-16,0 0-39 15,-48-139-1-15,8 81-22 16,-11-13-3-16,-11-13 0 16,-14-11 3-16,-11-14 0 15,-13-12 3-15,-9-13-8 16,-5-10 17-16,-7-11-19 16,-1-11-3-16,-5-12-12 15,0-23-24-15,-12-6 11 16,-11-3 15-16,-16 7-69 15,-8 25 69-15,-9 11-7 16,0 15 20-16,3 9 0 0,4 15 0 16,13 16 5-16,16 18 25 15,18 14-19-15,6 13 12 16,9 11-12-16,10 12-10 16,6 12-1-16,22 8-13 15,22 7 11-15,25 8 0 16,18 4 2-16,9 5-4 15,2 0 4-15,0 0-6 16,0 0 6-16,0 0-22 16,0 0 22-16,0 0-4 15,0 0 4-15,0 0 11 16,0-1-9-16,0 1 6 0,0 0 17 16,0 0-15-16,0 0 14 15,0 0-23 1,0 0 7-16,0 0-11 0,0 0 3 15,0-2 0-15,2-7-3 16,19 0 1-16,8-3 0 16,4-5-14-16,-2 2 16 15,-8 2-7-15,-6 0 8 16,-6 3-1-16,-6 6 11 16,-3-3-10-16,-2 5 29 15,0 2-9-15,0 0-17 16,0 0 5-16,0 0-9 15,0 0 0-15,0 0-2 0,0 0-20 16,-12 2 21 0,-3 6-1-16,-1 0 2 0,3 1-6 15,2-4 6-15,2-1 0 16,3 1 0-16,3-5 9 16,1 0-9-16,2 0 0 15,0 0 2-15,0 0 6 16,0 0-4-16,0 0 0 15,0 0-3-15,-4 0 8 16,2 0-18-16,-4-2 5 16,0-6 2-16,2 0-8 15,-1 3 11-15,1 1-1 16,-2 3 0-16,2-2 7 16,2 2-7-16,0-2 0 0,2 3 3 15,0 0-3-15,-4 0 0 16,-9 8-7-16,-10 31 3 15,-10 13 4-15,-5 10 0 16,-7 6 0-16,-1-5 0 16,3-8 5-16,7-6-3 15,7-15-2-15,16-14 0 16,6-8 2-16,5-6-3 16,2-5 1-16,0-1-1 15,0 0-7-15,0 0 14 16,0 0-6-16,12-27 0 15,12-18-13-15,8-6 5 16,1-2 1-16,-2 1 7 0,0 11-10 16,-2 8 10-16,-2 8 0 15,-1 8-2-15,-1 3-6 16,-1 4 6-16,-5 3 1 16,-9 4 1-16,-5 1-2 15,-5 0 7-15,2 2-5 16,-2 0 15-16,0 0-13 15,0 0 19-15,0 0-16 16,0 0-3-16,0 0 7 16,0 0-4-16,0 0-3 15,0 0 12-15,0-3-13 16,0 3 20-16,0 0-10 16,0-1-6-16,0 1 17 15,0 0-22-15,0 0 0 0,0 0-1 16,0 0 5-16,0 0-9 15,0 0 5-15,0 0 0 16,2 0-7-16,-2 0 12 16,0 0-5-16,0 0 0 15,0 0 4-15,0 0-6 16,0 0 2-16,0 0-2 16,0 0-9-16,0 0 4 15,2 0-3-15,-2 0 8 16,0 0-23-16,0 0 1 15,0 0-20-15,0 0 13 0,0-4 27 16,-4-4-68 0,-18 1-197-16,-2-2-42 0</inkml:trace>
  <inkml:trace contextRef="#ctx0" brushRef="#br0" timeOffset="8992.3149">18490 11337 401 0,'0'0'111'16,"0"0"-105"-16,0 0-6 16,0 0 77-16,0 0-10 15,0 0-16-15,11 0-51 0,21 0 4 16,19 14-1 0,27 4 3-16,16 6 11 0,8 1-13 15,3 1 3-15,0-2 3 16,-5-7-9-16,-9-2 6 15,-15-7-10-15,-26-5 3 16,-24 0-29-16,-21 0-23 16,-5 0-51-16,-23 7-22 15,-28-2-30-15,-20 0-108 16</inkml:trace>
  <inkml:trace contextRef="#ctx0" brushRef="#br0" timeOffset="9278.7108">18318 11518 595 0,'0'0'146'0,"0"0"-146"15,0 0 0-15,0 0-19 16,0 0 19-16,58 120 4 15,-27-41 19-15,-4 6 5 16,-2 2-21-16,-5-5 0 16,-2-7-6-16,-2-11-1 0,4-11 0 15,0-7-1 1,2-8 1-16,1-5-19 0,0-13-43 16,4-15-90-16,7-5-159 15</inkml:trace>
  <inkml:trace contextRef="#ctx0" brushRef="#br0" timeOffset="9585.8233">19493 10904 616 0,'0'0'155'0,"0"0"-121"0,0 0-9 15,0 0-9-15,0 0 6 16,0 0-22-16,23 40 0 16,-15 22 24-16,1 15-5 15,-1 1-9-15,-4 4 6 16,2-4-15-16,3-1-2 15,1-4-4-15,3-12-67 16,5-15-49-16,9-26-173 16</inkml:trace>
  <inkml:trace contextRef="#ctx0" brushRef="#br0" timeOffset="9901.3349">20013 11492 746 0,'0'0'114'0,"0"0"-114"16,0 0-16-16,0 0-3 15,0 0 10-15,-129-60 5 16,100 35 8-16,13-1 19 16,11-4-11-16,5-2-8 15,10 0-4-15,25 0-38 16,14 8 21-16,4 8 13 0,-1 10-9 15,-8 6 7 1,-7 0 3-16,-14 5-12 0,-4 14 11 16,-13 8-12-16,-6 9 8 15,0 3 5-15,-9 5-8 16,-13 0-5-16,-3-3-79 16,10-11-82-16,6-13-178 15</inkml:trace>
  <inkml:trace contextRef="#ctx0" brushRef="#br0" timeOffset="10200.9686">20499 11480 629 0,'0'0'172'0,"0"0"-169"16,0 0 14-16,0 0-17 15,-113-16-8-15,55 0 6 16,12 2 4-16,22-1 22 15,15 1 0-15,9-5-8 16,9-12-16-16,36-6-12 16,17-2-8-16,13 6 16 15,4 8 2-15,-10 11-4 16,-18 8 6-16,-19 6-5 16,-14 0 0-16,-14 0-14 15,-4 16 8-15,0 7 9 16,-12 10 2-16,-11 1-8 15,-2 1-21-15,-2-9-106 16,4-13-148-16</inkml:trace>
  <inkml:trace contextRef="#ctx0" brushRef="#br0" timeOffset="12704.7036">21121 11756 29 0,'0'0'74'16,"0"0"-40"-16,0 0 71 16,0 0 11-16,0 0-67 15,0 0-37-15,-36 0 4 16,5 0-11-16,-9 0 7 0,-7 2-12 16,-4 3 3-16,-7 0-2 15,-5 0-1-15,-8 1 0 16,-5-5-1-16,-9 2 9 15,1-3-8-15,-3 0 8 16,0 0 2-16,9 0-20 16,0 0 7-16,0-8-33 15,-5-6-19-15,1-4-28 16,-3-3 69-16,2-3 14 16,-4-3 8-16,1-4 33 15,-5-3-24-15,2-4 8 16,8-4 7-16,10-2-22 15,17-4 17-15,11-5-2 0,12-3-22 16,10-4 5-16,5-5-6 16,0-10 0-16,0-6 19 15,-6-5-20-15,-7-8 2 16,-7-3-2-16,-10-6 2 16,-8-1-6-16,-4 1-5 15,2 3-5-15,0 4 9 16,4 3 3-16,-6-1-5 15,-5-2 4-15,-4-4 4 16,-6 6 21-16,-10 4-19 16,-11 15 1-16,-14 7-10 15,-9 3-1-15,-7 4-3 16,-1 3-11-16,-1-2-18 16,6 9 33-16,3 1-3 0,1 6 8 15,4 4 0-15,0 1 2 16,3 4-2-16,2 0 3 15,3 3-3-15,4 0 8 16,-4 1-8-16,0-4-8 16,1 1 2-16,3-1 0 15,2-2 6-15,2 0 2 16,3 5 1-16,-2 2 3 16,4 2-2-16,0 5-3 15,-5-1 2-15,-2-3-3 16,-4-3 0-16,-6-2-4 0,0-4 13 15,0-6 2 1,10-4-9-16,13-12 9 0,10-11 20 16,10-7-7-16,4-7-9 15,9-1 3-15,7-11-18 16,3-3 10-16,6-9-10 16,0-5 0-16,0-4-7 15,-2-9-2-15,1-6-5 16,-1-1 12-16,2-2 4 15,5 0 2-15,7 0 9 16,8 3 7-16,7 7 27 16,7 5 4-16,2 8-32 15,0 5 11-15,19 1-22 16,4 2 4-16,2-1-12 0,-6-3-11 16,-5-1 5-1,-10-4-26-15,-4-2 10 0,0-9 5 16,-18-11-13-16,-8 0 30 15,-7 5 11-15,-4 8-6 16,2 17 40-16,6 7-43 16,14 4 17-16,13 7-9 15,2 8-6-15,8 1 1 16,26 5-5-16,13 3-12 16,15 2 11-16,13 2-42 15,15 7-2-15,10 5 25 16,11 1-18-16,6 5 30 15,3 5-10-15,9 3 18 0,12 8-5 16,13 3 8-16,8 3-3 16,14 8 0-16,7 0 4 15,6 5-5-15,10 0 1 16,-1 1 0-16,-1 2 10 16,1 6-9-16,-2-1 13 15,-4 2-14-15,-5 2 2 16,-7 0-3-16,-3 0 1 15,-5 0 0-15,-6 0-4 16,0 0 8-16,-6 0-4 16,2 0 0-16,2 6 3 15,-2 4-7-15,0 3-3 16,-2 2-18-16,-10-6 9 16,-3 0-9-16,-12-4 25 0,-17-2-3 15,-12 5 11-15,-8 1 8 16,1 3-5-16,1 5-8 15,2 0 0-15,2-2-3 16,-4 3-8-16,-11-2 4 16,-14 3-2-16,-17-4 2 15,-15 3 4-15,-18 0 0 16,-8 3-2-16,-1 2 3 16,-3 8-1-16,3 7 0 15,4 6 4-15,2 9-3 16,7 2 1-16,2 6 1 15,0 9 13-15,3 3-11 16,-1 9 9-16,0 10 2 0,-1 7-13 16,-1 8 12-1,-6 9-15-15,1 15 2 0,-1 9 12 16,0 6-13-16,6 2 7 16,0 1-7-16,5-7 5 15,4-1-4-15,-3-1-2 16,6 0 0-16,1 3 3 15,1 2 3-15,-5 8-2 16,-2 10-4-16,-7 1 3 16,-6 5 2-16,-7 1-5 15,-7-1 0-15,-3-3-1 16,2 1 1-16,1-11 0 0,0-4 0 16,5-2 7-16,2-1-10 15,-3-6 3-15,-1-10 0 16,-6-4-2-16,-1-2 3 15,-5 0-1-15,-2 8 0 16,0-6-6-16,0-1 3 16,-4-4-1-16,-19 2 4 15,-4 3-2-15,4 7 3 16,2 1-1-16,9-9 0 16,4-10 4-16,4-12-8 15,-1-9 4-15,-1-3 0 16,1-2-2-16,-2-7 5 15,-2-5-3-15,3-5 0 0,-3 2 4 16,0-4-8 0,-4-1 4-16,-1 0 0 0,-3 0-2 15,0-5 6-15,0-2-4 16,-1-5 0-16,-2-6-14 16,0-5 4-16,-5-8-7 15,1-10 0-15,1-9-20 16,-1-8 35-16,-2-4 2 15,-13-4 12-15,-9-3-11 16,-17 0 8-16,-13-3-9 16,-12 0-23-16,-8-4 19 15,-9-16-25-15,-4-6 12 0,-1-6 12 16,6 0 5 0,9-2-3-16,13-1 3 0,8 2 0 15,14-2-3-15,4 3 3 16,9 4-1-16,4 0-23 15,7 6-84-15,5 2-53 16,4-3-5-16</inkml:trace>
  <inkml:trace contextRef="#ctx0" brushRef="#br0" timeOffset="12959.5564">19803 11043 28 0,'0'0'62'16,"0"0"-5"-16,0 0-20 16,-15-104 23-16,15 69-40 15,0 2-5-15,0-4-1 16,0-1 29-16,0 3 4 0,0 0-47 15,0-2 37 1,0-2 5-16,0-1-39 0,0 1 6 16,0 5 1-16,0 7 26 15,0 2-22-15,0 5-10 16,-2 2-8-16,0 1-2 16,-1 5-1-16,3-3 5 15,0 3-17-15,0 2 8 16,0-4-7-16,0 4-3 15,0 0 11-15,0 3-21 16,0 2-32-16,0-2-97 16</inkml:trace>
  <inkml:trace contextRef="#ctx0" brushRef="#br0" timeOffset="48393.0627">10929 16822 10 0,'0'0'206'16,"0"0"-140"-16,0 0-36 15,0 0 3-15,0 0-1 16,0 0-27-16,0 0 0 16,-58-11-5-16,51 8 0 15,3 3-2-15,2 0 5 16,2 0-3-16,0 0 0 16,0 0 3-16,0-4 3 15,0 4 16-15,0 0-6 16,0 0 14-16,0 0-17 15,0 0 10-15,0 0-2 0,0 0-12 16,0 0 8-16,0 0-17 16,9 0 0-16,24-2-1 15,23-14 2-15,15-8-1 16,14-7 1-16,6-5 8 16,1 0-12-16,-8-4 3 15,-1 0 0-15,-12 4 10 16,-15 6-9-16,-12 4 11 15,-15 6 5-15,-4 8-7 16,-7-2 1-16,-7 4-11 16,-5 6 0-16,-3 4-6 15,-1 0 9-15,0 0-3 0,-2-4 0 16,0 0 4 0,-13-4 6-16,-18 1-10 15,-7 0-17-15,-5 7 12 0,8 0 2 16,6 0 3-16,11 0-1 15,11 0 1-15,5 0-8 16,2 0 5-16,0 0-34 16,0 0-3-16,20 0 9 15,20 0 31-15,16-7 11 16,6 4-11-16,-6-6 12 16,-9 9-12-16,-13 0 0 15,-11 0 4-15,-4 0 1 16,-8 0-5-16,-2 9 0 15,-5 1 1-15,1 2-2 16,-3 2 1-16,-2 4 0 0,0 8 10 16,0 2-9-16,-20 4 11 15,-12 2-1-15,-1 3-11 16,-3-11-6-16,5-3-95 16,11-5-217-16</inkml:trace>
  <inkml:trace contextRef="#ctx0" brushRef="#br0" timeOffset="51446.1658">10153 17209 11 0,'0'0'18'16,"0"0"50"-16,0 0 10 16,0 0 8-16,0 0 1 0,0 0-34 15,0 0 4-15,47 3 78 16,-45-3-132-16,3 0 7 15,4 0-6-15,8 0 1 16,17 5-1-16,17-3-4 16,12 2 3-16,12 4 1 15,12-4 0-15,14-2-5 16,19 2 1-16,20-1 0 16,22 2 1-16,20-5-1 15,23 0-2-15,11 0-7 16,14-5-31-16,-6-4 1 15,-10-7-21-15,-10 2 17 0,-17 0 28 16,-17-4-13-16,-10 1 12 16,-4 3-4-16,-5 5 15 15,-8-4 3-15,-9 8-1 16,-14-4 3-16,-13 1-2 16,-15 6 5-16,-17 2-3 15,-21-3 0-15,-17 3 1 16,-16 0 4-16,-10 0-3 15,-4 0 16-15,-5 0 11 16,0 0-18-16,1 0-2 16,-3 0-4-16,2 0-2 15,-2 0 10-15,0 0-6 0,0 0 8 16,0 0 12 0,0 0-12-16,0 0-3 0,0 0-12 15,0 0-8-15,0 0 8 16,0 13-19-16,0 14 19 15,0 13 1-15,0 6 2 16,-7 2-2-16,3 6-1 16,4-1 13-16,0 0-3 15,9-2-8-15,8-3 1 16,3-4 2-16,-2-8 0 16,-7-12-4-16,0-4-1 15,-1-10 0-15,-6-2 7 16,-2-6-7-16,0-2 2 15,-2 0 3-15,0 0-3 16,0 0 9-16,0 0 0 0,-8 4-6 16,-26-1 19-16,-15 2-24 15,-18 4 0-15,-9-9 0 16,-6 5 4-16,-11-5-3 16,-8 4 1-16,-10-4-1 15,-13 0 0-15,-9 0-1 16,-10-9-4-16,-6 0-10 15,2 1-34-15,2-1-6 16,6 0 27-16,10 5 13 16,13 4 14-16,18 0 15 15,16 0 34-15,6 0-11 16,4 0-28-16,4 0 4 0,-3 0-14 16,-6 0 3-1,-4 4-6-15,-4 0-10 0,4 1 12 16,8-2-8-16,13-1 17 15,2 2-12-15,4 4 4 16,0 1 0-16,-4-4 9 16,-6 3-9-16,-5-1 0 15,-6-4-1-15,-8 1-9 16,2 1-3-16,8-2 0 16,11-3 13-16,12 0 6 15,10 0 0-15,11 0-1 16,3 0 8-16,5 0 12 15,2 0 11-15,0 0-21 0,1 0-12 16,-3-3-3-16,-4-2 0 16,2 5-12-16,-1-4 7 15,6 1 1-15,0 0 4 16,3-1 0-16,1 0 1 16,1 0 15-16,-1 4-5 15,1-5 5-15,-1 5 0 16,-3 0-12-16,-3 0-4 15,-7 0 0-15,-2 0-15 16,2 0 13-16,5 0-6 16,0 0 8-16,2 0 0 15,4 0 5-15,2 0-4 0,4 0 5 16,1 0-3-16,3-5 10 16,-4 1-13-1,1-4 0-15,1 2-2 0,-2-2 8 16,4-2-6-16,-1-2 0 15,3-7 0-15,2-2-3 16,2-5 6-16,0-6-3 16,0-5 0-16,0-2-2 15,6-2-2-15,3 5 4 16,-5 6 0-16,-4 2-3 16,0 6 9-16,0 5-1 15,0-3-2-15,0 8 4 16,-2 7-4-16,2 1-3 15,0-1 1-15,0 2 1 16,0 3-1-16,0 0-1 0,0 0 0 16,0 0-3-16,0 0 3 15,0-4-7-15,0 4-2 16,0 0 9-16,0 0-24 16,0 0 6-16,0 0-5 15,0 0-22-15,0 0-24 16,0 0-45-16,0 0-30 15,2 0 70-15,2 0-62 16</inkml:trace>
  <inkml:trace contextRef="#ctx0" brushRef="#br0" timeOffset="75992.9743">12327 11973 300 0,'0'0'160'0,"0"0"-141"16,0 0 4-16,0 0 9 0,0 0 8 15,0 0-38-15,0 0 5 16,0 0-10-16,10 46 3 16,-10-14 0-16,0 14-1 15,0 17 5-15,0 7-4 16,-6 5 24-16,-7 0-23 15,7-11 8-15,0-7-9 16,6-8 0-16,0-8-2 16,0-11-24-16,10-10-58 15,17-14-68-15,8-6-109 16</inkml:trace>
  <inkml:trace contextRef="#ctx0" brushRef="#br0" timeOffset="76260.2839">12779 12492 337 0,'0'0'235'16,"0"0"-198"-16,0 0-17 15,0 0 9-15,0 0 2 16,-141-13-31-16,112 1-15 16,10-2-2-16,7-3-2 15,10-1 11-15,2-3-30 16,0-4-1-16,10 4 33 15,11 2 5-15,0 7 1 16,1 8 14-16,0 4-13 16,-2 0 2-16,1 0-3 15,-4 21 4-15,1 6-6 16,0 7 2-16,0-2-49 0,4-7-231 16</inkml:trace>
  <inkml:trace contextRef="#ctx0" brushRef="#br0" timeOffset="76541.6139">13158 12487 446 0,'0'0'240'0,"0"0"-204"16,0 0-28-16,-113-8-8 15,90 0 7-15,12-1-6 16,9-3 20-16,2-4-21 0,2-6-5 15,27-4 0-15,7 3-14 16,2 4 15-16,-3 9 3 16,-4 6-3-16,-6 2 0 15,-7 2 4-15,-5 0-7 16,-4 11 5-16,-5 13-7 16,-4 3-1-16,0 7-31 15,0-1-134-15,0-11-224 16</inkml:trace>
  <inkml:trace contextRef="#ctx0" brushRef="#br0" timeOffset="79308.4246">11500 12893 151 0,'0'0'242'0,"0"0"-225"16,0 0-7-16,0 0-11 16,0 0 2-16,0 0 1 15,-12-12 9-15,12 12-8 16,0 0 6-16,25 0 2 0,18 0 24 15,19 0 18-15,18 7-32 16,16-2-14-16,22-1 1 16,25-1-2-16,19 1-5 15,28 1-1-15,18 6 5 16,14-1-8-16,17 6 3 16,4-3 0-16,6 2 0 15,15-1 4-15,2-6-4 16,10-4 0-16,0-4-4 15,0 0-3-15,-2 0 4 16,-4-16-3-16,-12-6 4 16,-17-3 0-16,-16 0 1 15,-24 4 1-15,-16 2 0 16,-11 1 0-16,-14 1 0 16,-15-2 0-16,-24-2-4 0,-28-1 4 15,-28 5 0-15,-28 0 0 16,-16 5 1-16,-13 4 23 15,-5 1 7-15,0 2 0 16,-3-1 3-16,0 3-18 16,0 3 3-16,0-3-8 15,0 1-9-15,0 0 11 16,0 0-13-16,0 2 3 16,0 0-3-16,0 0-3 15,0 0-2-15,0 0-2 0,23 0-9 16,16 0 11-1,18 0 5-15,11 0 0 0,9 0-6 16,8 0 1-16,7 0 4 16,1 0 0-16,-4-11-1 15,-8-1-3-15,-8-7 5 16,-11-5 0-16,-10-5 6 16,-8-5-1-16,-7-6 0 15,-4-6-1-15,0-8 5 16,1-2-9-16,-5-2 0 15,0 2 0-15,-2-5-5 16,-4-1 10-16,0-1-5 16,-5-6 0-16,-3-1 2 15,-3-2-9-15,-6-7 7 16,-6-11-3-16,0-16-2 0,-6-14-33 16,-17-15 15-1,-4-5-3-15,-2 7 2 0,-2 9 18 16,-6 15-13-16,-4 14 10 15,-5 9 3-15,-10 9-13 16,-5 5 15-16,-3 4 4 16,-5 4 0-16,-5 8-6 15,-1 4 4-15,-10 8-11 16,-7 7 13-16,-8 7-3 16,-11 10 3-16,-12 12 0 15,-10 8 2-15,-19 0-9 16,-18 3 7-16,-10 15 0 0,-10 5 3 15,-6-1 2-15,-2-5-5 16,-16-5 1-16,-10-9 5 16,-5-3-3-16,-5 0-3 15,14-5 0-15,12-5-3 16,21 3 6-16,21 7-3 16,15 0 0-16,11 0 4 15,1 12-12-15,2 9 8 16,-2 3 0-16,1 6-5 15,6-2 7-15,7 2-2 16,12-8 0-16,13-3-8 16,22-6 6-16,18-3-1 15,17-4 3-15,16-2-2 16,6 2 5-16,0-2-3 0,-8 4 0 16,-20 1-5-16,-20 6 2 15,-18 3-27-15,-11 0-7 16,7 2 28-16,12-4-16 15,12 0 11-15,12 0 14 16,6 1-4-16,6-2 1 16,8-2 3-16,6-1 0 15,6-5 3-15,6 2 3 16,-1 3-6-16,-7 7 0 16,-11 10 4-16,-12 15-2 15,-10 12-2-15,-9 16 0 16,2 12-3-16,0 13 3 15,3 2 0-15,4 5 0 0,0 2 7 16,3-4-10-16,-1-7 3 16,2-5 0-16,3-11 2 15,-2 0 3-15,-1 2-5 16,0 0 8-16,1 3 0 16,4-2-9-16,6-5 1 15,6-11 0-15,8-10-5 16,10-14 5-16,9-14-5 15,5-7 4-15,5-6 1 16,-2-5-1-16,2-3 1 0,0-2 0 16,-2-1 1-1,2 4 1-15,0 2-2 0,0 2 0 16,0 2 4-16,0-2-9 16,0 0 5-16,0 0-10 15,9-1-7-15,9-2-46 16,6 0-38-16,5-7-36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5:52.1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16393 14083 3 0,'0'0'91'0,"0"0"-75"16,0 0 36-16,0 0 46 15,0 0 3-15,0 0-12 16,0 0-41-16,0 0-5 16,-2 0-6-16,2 0-33 15,0 0 0-15,0 0-4 16,-3 0-1-16,3 0-10 15,0 0 8-15,0 0-3 16,0 0 3-16,0 0-28 16,0 0 0-16,0 0-29 15,0 0-56-15,0 0-67 0</inkml:trace>
  <inkml:trace contextRef="#ctx0" brushRef="#br0" timeOffset="795.585">22857 14802 38 0,'0'0'113'16,"0"0"-57"-16,0 0 51 16,0 0 2-16,0 0-56 15,0 0-27-15,0 0-21 0,0 0-6 16,0 0 1-16,0 0-25 16,0 0-30-16,0 0-73 15,0-2-92-15</inkml:trace>
  <inkml:trace contextRef="#ctx0" brushRef="#br0" timeOffset="1103.435">22857 14802 45 0</inkml:trace>
  <inkml:trace contextRef="#ctx0" brushRef="#br0" timeOffset="1133.4335">22857 14802 45 0,'5'55'110'0,"-5"-55"-110"0,0 0-58 0</inkml:trace>
  <inkml:trace contextRef="#ctx0" brushRef="#br0" timeOffset="1328.2249">22824 14881 143 0,'0'0'10'0,"0"0"-10"15,0 0-111-15,0 0 69 0</inkml:trace>
  <inkml:trace contextRef="#ctx0" brushRef="#br0" timeOffset="11886.7512">2585 6665 28 0,'0'0'52'0,"0"0"4"16,0 0-16-16,0 0-10 15,0 0-1-15,0 0-29 16,0 0 6-16,-31 0 11 16,27 0 0-16,-5 0 10 15,-5 0-17-15,-5-6 2 16,-8-3 10-16,-9 0-19 16,-7 1-2-16,-5 0-1 15,-6 4 0-15,-2 4 0 16,-2 0 0-16,-2 0 0 15,0 0-2-15,2 10 4 16,2-2-2-16,5-2 0 16,6-2 11-16,3-4-11 0,5 0 0 15,-6 0 0 1,1 0-4-16,-3 0 6 0,5-4-2 16,4-5 2-16,5 2 5 15,0-1-7-15,0 0 0 16,2 2 0-16,4-2 1 15,5 1 1-15,0 0 2 16,2 0-3-16,-2 4 4 16,2-3-6-16,-2 2 1 15,5 0 0-15,-1 2 2 16,5-2 3-16,3 2-5 16,2 0 2-16,4-3 2 15,-2 0 10-15,1-2-13 16,1 2 1-16,-2-4 14 0,2-4-2 15,0-4 5-15,-4-1-19 16,2-5 8-16,-2-5-13 16,-7-1 5-16,-6-5-9 15,-3 2 4-15,-9-2-9 16,-5 0 12-16,1 0-10 16,-1 1 12-16,7-2 1 15,7-3-1-15,6-5-8 16,7-3 3-16,7-2-3 15,2-6-2-15,0-2 9 16,2-2-17-16,10-2 17 16,-2-2-6-16,3-2-4 15,6 1 8-15,-3-1-23 0,-3 0 2 16,3 0 4 0,-1-3-3-16,-2 4 21 0,5-4-4 15,-5 5 6-15,5 0-5 16,-2 6 0-16,-1 8 3 15,-4 5-1-15,-1 10-4 16,-6 7 5-16,-2 4-2 16,3 8 4-16,-3 1-4 15,2 5 4-15,3 4 0 16,9 2-18-16,15-2-74 16,12 1 81-16,12-4 10 15,14 2 1-15,5-4 1 0,10-2-1 16,10-2 0-16,8 0 0 15,8-4 3-15,-2 1-9 16,-4 0 4-16,-9 2-4 16,-12 2 2-16,-10 4-10 15,-15 6 14-15,-11 2-2 16,-13 0-9-16,-15 0-3 16,-7 0-5-16,-6 0 8 15,-1 4 7-15,-3 2 4 16,7 4 0-16,0 2 0 15,4 2 2-15,8 4-2 16,-4 6 0-16,3 6 0 16,-2 8 2-16,-7 15 1 0,-2 10-3 15,-2 21 6 1,-5 11-4-16,-2 6 3 0,0 1-5 16,0-5 0-16,0-4 12 15,0 0-7-15,0-5 2 16,-7-2 10-16,0-4-14 15,3-2 8-15,4-4-11 16,0-2 0-16,0-4 1 16,0-4 3-16,7-7-4 15,2-11 0-15,0-8 3 16,0-6-3-16,-5-7 0 16,0-5 0-16,-1-2-1 15,-3 1 1-15,2 0 0 16,-2-4 0-16,0 0 8 0,0-3-6 15,0-4-1-15,0-2 1 16,0 0-4-16,3-4-4 16,3 0 4-16,3-3 0 15,2 2-10-15,5-1 2 16,4-2-56-16</inkml:trace>
  <inkml:trace contextRef="#ctx0" brushRef="#br0" timeOffset="21245.0818">4026 8249 0 0,'0'0'43'15,"0"0"0"-15,0 0-7 16,0 0 1-16,0 0 2 16,0 0-25-16,0 0-8 15,-70-14 7-15,53 14-9 0,-8 0-1 16,-4 0-3-16,-7 3 1 15,1 4 2-15,-6 4-1 16,1 0-2-16,1-1 3 16,-4 1 0-16,-2-1-3 15,0-5 0-15,1 2 3 16,-5-3-6-16,0 0 3 16,2 0 0-16,1-1-1 15,1 0 5-15,7 1-4 16,5 0 0-16,4 0 2 15,4 0-6-15,2-1 4 16,6 1 0-16,1-1 0 16,-4-1 4-16,0 0-4 15,-7-2 0-15,-6 2 1 16,2-2-1-16,-2 0 0 0,-1 0 0 16,10 0-3-1,-1 0 11-15,7 0 14 0,7 0 12 16,-2-4-27-16,3-3 32 15,4 2-22-15,-1-2-4 16,5 3 8-16,-2 1-18 16,2 1 6-16,-4-3-9 15,0 4 6-15,2-1-12 16,-3-3 6-16,3 5 0 16,0-1 0-16,-4 1 4 15,4-3-1-15,-3 2-3 16,1-3 1-16,-2-1-3 0,0 4 3 15,1-3-1-15,1 1 8 16,1-1-4-16,-2-2 4 16,1 2 4-16,-1-1-11 15,-2-2 18-15,5 1-13 16,-3 1 8-16,4-2 9 16,3 0-13-16,-4-4 4 15,2-1-6-15,-2 0-4 16,2-4 11-16,2-4-4 15,0-2-6-15,0-5-5 16,0-5 7-16,0-1-7 16,4-1 0-16,0-3 4 15,-4 1-5-15,0 2 1 0,0 3 0 16,2-1 1-16,-2-1 3 16,0 1-4-16,2 0 0 15,1-2 3-15,1 2-9 16,-1-1 6-16,-3 1 0 15,0 1-5-15,0-3 6 16,0 2-1-16,-7-4 0 16,-2-3 0-16,5-1-8 15,2 1 8-15,2 0 0 16,0 3-9-16,0 2 12 16,0 5-3-16,0 5 0 15,-3 2 4-15,1 5-10 16,-3-3 6-16,3 1 0 15,2 2-5-15,0-5 1 0,0-3 2 16,0-3-5-16,0-3 4 16,9-2-8-16,0-7 10 15,4-3-6-15,-3-3 1 16,0-1-17-16,-3 1 19 16,0-2-2-16,0 3-4 15,-3 7 4-15,0 8-8 16,-4 8 14-16,3 4-3 15,-1 4 8-15,0 4-5 16,4-1 0-16,2 4-4 16,0-3-4-16,9-3 3 15,-2 4 5-15,7-3-5 16,3 0 6-16,1 2-1 0,3-2 0 16,2 4 1-16,0-1-6 15,6 2 5-15,2 0 0 16,9-1-5-16,2 3 3 15,8-2 2-15,-2 4 0 16,2-4-5-16,0 3-2 16,0 1 7-16,3 1 0 15,-3-3-7-15,-3 3 6 16,3-2 1-16,-5 3 0 16,-1-2-8-16,-6-1 4 15,-5 4-10-15,-6-4 10 16,-8 4-1-16,-7 0 1 0,-6 0 3 15,-8 0 0-15,1 0-11 16,-3 0 9-16,1 0-11 16,0 0-6-16,1 12 18 15,3 4-16-15,-3 6 13 16,2 9-2-16,-4 7 7 16,-4 9-4-16,0 10 4 15,0 14 0-15,0 4-1 16,0 12 6-16,0 5-5 15,0 4 0-15,0 8 4 16,-10 5-2-16,4 3-2 16,-1-3 0-16,5-13 1 15,2-15 0-15,0-12-1 0,4-15 0 16,13-13 4-16,-7-4-7 16,-1-3 3-16,1 4 0 15,-6 3 0-15,0 1 4 16,0 4-4-16,-1-2 0 15,-1 2 2-15,-2 1-4 16,2-6 2-16,-2-1 0 16,0-5-1-16,2-5 2 15,0-6-1-15,4-2 0 16,-4-4 4-16,2-3-8 16,0-4 4-16,1-1 0 15,-3 0-5-15,0-4 9 16,-2 0-4-16,2-4 0 15,-2-2 1-15,0 0-5 0,0 0 4 16,0 0-9-16,0 0-8 16,0 0-48-16,0 0-4 15,0 0-33-15</inkml:trace>
  <inkml:trace contextRef="#ctx0" brushRef="#br0" timeOffset="27545.3013">22775 14834 210 0,'0'0'54'0,"0"0"-54"16,0 0-17-16,0 0 8 0,0 0-15 15,0 0-79 1</inkml:trace>
  <inkml:trace contextRef="#ctx0" brushRef="#br0" timeOffset="27733.6418">22775 14834 229 0,'72'7'216'0,"-72"-7"-107"16,0 0-27-16,0 0 16 15,0 0-83-15,0 0-15 16,2 0-94-16,6 0-63 16,7 2-26-16,-1 1 5 0</inkml:trace>
  <inkml:trace contextRef="#ctx0" brushRef="#br0" timeOffset="38897.6929">32713 10650 216 0,'0'0'114'15,"0"0"-89"-15,0 0-3 16,0 0 61-16,0 0-9 16,0 0-23-16,0 0-21 15,4-5-29-15,-4 5 19 16,0 0-12-16,0 0 1 16,0 0 1-16,0 0-10 15,0 0-3-15,0 0 1 16,0 7-21-16,2 5 15 15,5 4 3-15,-5 2 5 16,2-1-5-16,0-4 9 0,-4-3-4 16,4-4 0-16,-2-3 6 15,-2-1-6-15,2 1 0 16,0-3 0-16,11 0 13 16,25-14 6-16,18-28 25 15,28-25-39-15,14-14 2 16,1-10 2-16,-3 6-9 15,-17 7 5-15,-16 19-9 16,-22 17 5-16,-12 11-2 16,-21 13-10-16,-1 9-39 15,-3 1-2-15,-2 5-40 16,-2 3-25-16,0 0-1 16,0 0-67-16</inkml:trace>
  <inkml:trace contextRef="#ctx0" brushRef="#br0" timeOffset="50553.0617">19661 12436 61 0,'0'0'14'15,"0"0"-5"-15,-29 119 24 16,19-55 20-16,4 8-22 16,4 9 29-16,0 6-26 15,2 22 9-15,-5 24 2 16,-6 27-22-16,-7 32 13 15,-11 17-33-15,-8 12-2 16,-9 4 14-16,2 12-14 0,9-4 6 16,6-4 11-16,15-11-16 15,10-15 18-15,4-13 0 16,0-12-14-16,0-16 4 16,0-14-10-16,0-2 0 15,0-16-3-15,0-5-10 16,0-13 13-16,0-14-3 15,-9-10 3-15,-5-6 0 16,-1-6 0-16,1-5 0 16,1-10-4-16,4-6-5 15,2-11-2-15,7-7-4 16,0-10-13-16,0-5 2 0,12-6-20 16,7-1 14-1,6-6 11-15,2-1-39 0,2-8-85 16</inkml:trace>
  <inkml:trace contextRef="#ctx0" brushRef="#br0" timeOffset="51113.2559">18459 17096 67 0,'-227'15'142'15,"8"-2"55"-15,17 10-17 16,19-5-84-16,11 3-56 16,12 2-36-16,4-5 11 15,11-1-4-15,6-3-10 16,14-2 0-16,19-1-1 15,19-2-22-15,24-4 19 16,20 2-15-16,17-2-55 0,8-1-99 16,4-4-52-1,10 0-6-15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7:27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8127 11950 55 0,'0'0'82'16,"0"0"-9"-16,0 0-40 15,0 0-1-15,0 0-1 16,0 0 1-16,0 0 7 15,0-69-19-15,0 69-14 16,0-2 20-16,0 2-16 0,0 0-8 16,0 0 2-16,0 0 1 15,0-2-5-15,-4-3 0 16,-6-2 2-16,-3 2 20 16,-5 2-5-16,-3 1-9 15,-14 0 2-15,-9 2-6 16,-12 0-4-16,-13 0 0 15,-11 4 1-15,-7 11-8 16,-5-2 7-16,-1-1 0 16,-1 2-3-16,3-2 8 15,8 2 3-15,-1 0 0 16,-1 0-8-16,0 0 0 16,-6-2-5-16,-3-4 5 15,-1 3-2-15,-5-6 5 16,1 3-3-16,1-4 5 0,2 3-2 15,5-2 17-15,4-1-20 16,8 1 2-16,4 2-5 16,6-1 3-16,2-1 0 15,-9 0 0-15,-2 2 3 16,-8 0 6-16,-7 4-9 16,0-2 0-16,-1 3-1 15,1 0 6-15,-1-1-5 16,5-4 19-16,0 1-16 15,2-1 5-15,3 1-7 16,3-5-2-16,-2 4-5 16,-4-1-8-16,-8-1 11 0,-7 2 3 15,-2-1-2 1,9-2-5-16,3 0 7 0,8-2 0 16,-1-2 3-16,3 0-3 15,-1 0 2-15,3 0-2 16,2-8 0-16,-3-11-6 15,2-2 10-15,-2-4-4 16,1-2 0-16,0-5-3 16,-1-2 3-16,8-1 13 15,11-7-5-15,-1-2 11 16,7-6-8-16,3-6 3 16,-3-2-5-16,5-9-4 0,-2-3 12 15,1-1-17-15,4-2 4 16,2-2-10-16,13 0 6 15,0-2 0-15,8-3-3 16,5-5 13-16,2-4-10 16,2-8 0-16,1-5 2 15,-1-6 3-15,-1-4-2 16,-1-1 0-16,-1-1 5 16,0-5 0-16,-6-4-15 15,-2-5 7-15,-2 7-7 16,-2 2 0-16,4 7 10 15,3-3-3-15,4 3 8 16,2-1 1-16,1 0-9 16,1 1 4-16,-2 1-1 15,0 1-5-15,0-4 2 0,5-4 0 16,9-5-3-16,4 0-1 16,0 1-1-16,24-3 5 15,14-7-6-15,8-5 4 16,6-2-8-16,-3-8 10 15,-2 5 1-15,-7 8 6 16,-4 7-3-16,1 17-4 16,3 6-1-16,5 6-11 15,13 3 11-15,11 5 1 16,14 8-5-16,11-3-10 16,3 3 15-16,-1-3 0 15,0 1-2-15,3 1-6 0,-4 9 5 16,5 10-4-16,5 7 7 15,4 3-5 1,10 2-2-16,14 4 5 0,3 1-15 16,10 1 14-16,12 2-18 15,10 5 8-15,9-2 8 16,8 3-4-16,0 4 9 16,0 2-1-16,3 6 2 15,-1 9-6-15,-2 2 9 16,2 7-4-16,12 6 0 15,3 0-9-15,10 0-6 16,1 2-2-16,-5 0 6 16,-11 0 6-16,-17 10 3 0,-20 14 2 15,-22 6-4-15,-17 7 11 16,-16 4-6-16,-14 11 2 16,-4 15 1-16,-11 13 21 15,-4 16-18-15,-6 13 8 16,-3 11-8-16,-5 12-1 15,-2 11-1-15,1 9-5 16,5 16 2-16,-2 5-2 16,4 9 1-16,-2 5-1 15,-5-1 0-15,-3 7 5 16,-5 1-7-16,-7 3 2 16,-9 14-3-16,-6 13-7 0,-8 1 10 15,-7-8-51-15,-2-20 51 16,-8-14 8-16,-2 2 30 15,0-2-36-15,0 10 2 16,-12-4-8-16,-9-11 5 16,-6 0-1-16,-4-11 0 15,-6 4 10-15,-5 8-17 16,0-8 7-16,-7-5-64 16,-7-12 57-16,-4-11 10 15,-2-6-3-15,-1-5 0 16,5-5 4-16,2-12-4 15,6-6 0-15,-4-5 1 16,2-5-4-16,-1-11 5 16,-2-9-4-16,-3-14 2 15,-3-6-28-15,1-13 3 0,0-12-21 16,8-6 12-16,6-10 27 16,5-8-84-16,4-8 91 15,1-2 33-15,3 0-25 16,4 0 8-16,11 0-16 15,11 0-19-15,7-5-24 16,11-15-125-16</inkml:trace>
  <inkml:trace contextRef="#ctx0" brushRef="#br0" timeOffset="1213.8545">6022 8663 384 0,'0'0'31'0,"-6"-117"-31"15,22 41-6-15,42-16 5 16,24-9 1-16,27-5-7 16,20 0 13-16,21-1-6 0,22-5 34 15,28 1-34-15,28-6 1 16,30 1-2-16,32-3 2 16,30 3-2-16,31 2 1 15,25 6 0-15,24 4-1 16,20 9 6-16,24 13-8 15,11 13 3-15,11 13-14 16,9 12 2-16,9 10-2 16,6 10-33-16,2 12-6 15,2 12 5-15,-14 0 41 16,-15 36-1-16,-24 20 8 0,-35 26-7 16,-34 17 8-16,-35 15-1 15,-45 11 0-15,-45 4 0 16,-37 8 0-16,-37 9 6 15,-24 4 0-15,-19 5 11 16,-19-1-16-16,-8-1-1 16,-7-3-8-16,-7-19-17 15,-13-20 25-15,-20-28 0 16,-21-33 0-16,-19-23 0 16,-12-20 0-16,-4-7 51 15,0 0 82-15,0 0-28 16,-13-17-69-16,-9-12-36 15,2-9-6-15,-3-12-32 16,1-14-7-16,0-16 15 16,-3-6 29-16,-2-2-30 0,-6 1 31 15,0 12 17-15,1 12 8 16,8 17 42-16,11 17-1 16,8 15 3-16,5 14-69 15,0 0-27-15,22 0-97 16,23 24 108-16,13 11 16 15,7 13 0-15,-1 11 0 16,-1 14 0-16,-5 7 1 16,-10 4 3-16,-11 3-2 15,-18-5 14-15,-17-4-15 16,-2-10 15-16,-35 0-16 16,-19-8-7-16,-11 1-14 0,1-1-37 15,6-9-63-15,12-16-158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7:39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3283 9145 19 0,'0'0'0'16,"0"0"0"-16,0 0-19 16</inkml:trace>
  <inkml:trace contextRef="#ctx0" brushRef="#br0" timeOffset="1260.5774">3114 8775 38 0,'0'0'69'15,"0"0"-31"-15,0 0-20 16,0 0 5-16,0 0 15 15,0 0-12-15,-18-10 0 16,18 10-10-16,0 0-16 16,0-2-6-16,6-5-6 15,30 0 4-15,17-9 8 16,16 0 11-16,14-1-5 16,8-1-6-16,7 0 3 0,8-1-7 15,2 1 4 1,-2-1-2-16,-6 3-2 0,-9 2-2 15,-10 2 4-15,-8 3 2 16,-7-2 0-16,-10 5-1 16,-6 2 1-16,-15 0 0 15,-6 3-5-15,-11 1 6 16,-5 0-1-16,-4 0 0 16,-1 0 5-16,-2 0-5 15,-4 0 4-15,5 0-2 16,-5 0 4-16,0 0-5 15,0 0 0-15,-2 0 6 16,0 0-3-16,0 0 33 0,0 0-9 16,0 0-9-1,0 0-9-15,0 0-10 0,8 0-4 16,-2 0 4-16,7-3 0 16,3 1 4-16,1-2-3 15,4 2 2-15,-1-2 10 16,-1-1-11-16,6 2 16 15,2-3-12-15,6 3 1 16,9-6-8-16,8 1 1 16,10 0 0-16,2-2 0 15,5 2 0-15,1-4 0 16,-2 7 0-16,-1-2 4 16,-3 1-10-16,-2 6 6 15,-2-2 0-15,-2 0 0 0,-3 2 2 16,3-2-2-16,-2 0 0 15,2 0 0-15,-3 0-4 16,0-2 4-16,-3 1 0 16,-3 2-3-16,-5-3 6 15,-11 2-3-15,-6 0 0 16,-12-1 1-16,-7 3-6 16,-4 0 5-16,1 0 0 15,2 0-1-15,5 0 2 16,11 0-1-16,6 0 0 0,10-5 1 15,3 1-1 1,1 1 0-16,-6 1 0 0,-8-1-2 16,-7 1 2-16,-6 2 0 15,-8-2 0-15,-2 2 6 16,-4 0 0-16,3 0-4 16,-3 0 13-16,0-2 41 15,-5-9-3-15,-22-6-32 16,-15-5-21-16,-11-4-4 15,-7 2 4-15,-3-1 4 16,7 4 3-16,12 2 10 16,13 7-11-16,8 2 8 15,9 7-14-15,10-2 3 16,2 5-9-16,2 0 6 16,0 0-18-16,0-2-1 0,0 2-24 15,0 0-6-15,0 0-6 16,14 0 31-16,5 2 21 15,4 10 1-15,-3 2 2 16,2 2 0-16,0 0-5 16,3 5 4-16,4-2 1 15,2 4 0-15,5-1 6 16,-3 0-6-16,-2-6 1 16,-8-2-1-16,-14-3-2 15,-9 12-9-15,-22 17 11 16,-54 20 8-16,-24 16 19 15,-12 6-25-15,8-7-2 16,17-7-30-16,10-8-62 0,15-12-59 16</inkml:trace>
  <inkml:trace contextRef="#ctx0" brushRef="#br0" timeOffset="1860.9995">3653 8260 182 0,'0'0'82'0,"0"0"-41"16,0 0-1-16,0 0-8 0,0 0-27 15,0 0-5-15,-40-17 1 16,20 30 5-16,-16 24-6 16,-18 21 0-16,-15 13 1 15,-10 6 0-15,-8-2-1 16,0-7-9-16,8-14 8 15,15-10-6-15,20-14 5 16,17-11 2-16,13-9-7 16,14 0 0-16,0-3-65 15,18 5 44-15,28 0 28 16,20-1 10-16,13-2 16 16,9 3 6-16,-4-3-14 0,-1 7 3 15,-5 6-18-15,-2 3-3 16,-3 7 0-16,-2 2-15 15,-5-3-59-15,-18-3-110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8:54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8747 10689 35 0,'0'0'131'0,"0"0"-54"16,0 0 3-16,0 0 20 15,0 0 1-15,0 0-42 16,0 0-4-16,0-3-27 16,0 3-18-16,0 0-1 15,0 0-9-15,0 0-9 16,0 0 5-16,-11 3-27 15,-12 14 16-15,-8 1-9 16,0 0 8-16,2-4 10 16,-2 2-13-16,-3-4 0 0,-5 4 12 15,-13 0 3 1,-8 0 4-16,-5 0 0 0,-5-1 3 16,-1-1-6-16,-4-1 3 15,-8 1 0-15,-4-1 0 16,2-2-2-16,6 1 2 15,0-2 0-15,8-2 0 16,-5 1 5-16,1-4 0 16,-2-2 0-16,0-3 16 15,5 0-19-15,3 0 10 16,5-7-12-16,1-11 1 16,3-7 5-16,-2-8-6 15,-5-8 0-15,-5-3-1 16,-3-2 5-16,-6-7-4 0,4-1 9 15,5-6-9-15,9-3 23 16,7-4-9-16,8-6-1 16,5-7-13-1,10-9-20-15,6-6 14 0,8-6 6 16,9-1-19-16,10 1 17 16,0 4-1-16,0-10-8 15,4-6 10-15,17-3 0 16,3 0-4-16,12-1-37 15,-1 8 26-15,4 5 14 16,-4 13-27-16,-6 13 24 16,3 8 1-16,3 0 6 15,9 1-8-15,14-3 4 0,14 0-14 16,14-1 12-16,18 7-28 16,14 9-3-16,13 4 34 15,16 7-31-15,5 4 13 16,6 8-17-16,2 8 1 15,-3 8 30-15,-11 10-2 16,-14 8 7-16,-15 0 9 16,-17 14-9-16,-11 18 7 15,-10 8-7-15,-7 6 3 16,-7 14 9-16,-5 9-11 16,-6 20 0-16,-4 22 7 15,-4 15-7-15,-13 23 7 0,-8 11 3 16,-8 9-3-16,-10 2 6 15,-7-12-14-15,0-12 1 16,-5-20-1-16,-14 1 5 16,-6-8-9-16,-2-5 8 15,-4-6 6-15,-7-10 45 16,-3-12-41-16,-1-2 9 16,3-6-5-16,0 0-15 15,1-3-1-15,-4-6-2 16,-3-7 5-16,-3-5-11 15,-2-6 6-15,4-4 0 16,3-3-4-16,6-8 4 16,5-3 0-16,3-5 0 15,5-5-7-15,4-7 3 16,4-8-1-16,3-1 4 0,-1-4-2 16,6-2-44-16,1-2-4 15,7 0-115-15</inkml:trace>
  <inkml:trace contextRef="#ctx0" brushRef="#br0" timeOffset="1252.8287">8395 8376 308 0,'0'0'60'0,"0"0"-41"16,0 0-19-16,0 0-7 16,28-104-14-16,8 61-25 15,19-9 14-15,17-10 17 0,18-4 15 16,10-6 6-16,11-5 1 15,14-3-4-15,8 0 4 16,10-3-1-16,18 0 3 16,13-1-7-16,11-6 13 15,20 3 1-15,9-4-1 16,15 1-6-16,19-2-9 16,8-8-3-16,16 0-3 15,13 2 6-15,8 3-2 16,8 7 2-16,-5 5 0 15,-4 6 11-15,-2 2-11 16,1 5 7-16,4 2-9 16,10 6 2-16,3 5 0 15,9 7-1-15,11 12-6 16,8 3 4-16,9 4-34 0,4 9 30 16,-9 5 3-16,1 8-14 15,-9 7 16-15,-4 2-4 16,-12 4 12-16,-21 20-5 15,-25 12 17-15,-27 12-12 16,-18 9 11-16,-20 5-12 16,-12 6-10-16,-2 2 5 15,-4 2-8-15,2-2-2 16,0 3-16-16,-8-5 4 16,-18-5 20-16,-21-2 4 15,-26-9-1-15,-29-14 14 16,-31-13 0-16,-29-12-15 0,-20-9 16 15,-7-4 1-15,0 0 105 16,0 0-60-16,0 0-36 16,-21-15-1-16,-4-6-13 15,0-3-4-15,0-2 5 16,0-2 1-16,3 0 14 16,-1 3-19-16,4-1 0 15,3 1-4-15,3 4 2 16,1 2-7-16,1-1 0 15,0-2 3-15,2 1-11 16,0-1 3-16,3 1 3 16,-3-2-4-16,2 2-6 15,-4 0 4-15,2 3 8 0,-1 6 0 16,4 4 0-16,4 4 1 16,2 4-2-16,0 0-15 15,0 0-73-15,14 7 4 16,17 14 76-16,9 7 9 15,4 2 4-15,-1 2-2 16,-8-1-2-16,-8 1 24 16,-6-2-10-16,-13-2 57 15,-6-1-44-15,-2 4-24 16,-2 1 21-16,-25 2-16 16,-6 6 1-16,-14 2-9 15,-7 2-55-15,-1-11-87 0</inkml:trace>
  <inkml:trace contextRef="#ctx0" brushRef="#br0" timeOffset="2283.7649">18914 6292 98 0,'0'0'198'0,"0"0"-109"15,0 0-37-15,0 0-1 16,0 0-20-16,0 0-18 15,0 18-3-15,-15 13 14 16,-6 10 11-16,5 7-26 16,1 5 19-16,1 3-28 15,6 2 2-15,3 0-2 16,5-2 6-16,0-8-7 16,0-11 1-16,0-9-17 15,7-15 10-15,5-8-33 0,5-5 34 16,16-14 6-16,12-28 28 15,13-19-2-15,2-5-25 16,-1 6 0-16,-9 12-2 16,-12 17 1-16,-14 11 0 15,-12 15-1-15,-10 5-7 16,-2 0 2-16,3 5-26 16,-3 24 29-16,0 8 1 15,0 6 4-15,0-5 1 16,0-6-3-16,0-12-1 15,0-11 0-15,0-9-9 16,0 0 10-16,4-6 53 16,23-33 4-16,13-20-37 15,18-20-5-15,10-16-7 16,4 3-8-16,-7 12-3 0,-19 22 3 16,-19 29 5-16,-17 15-5 15,-10 14-4-15,0 0-54 16,0 17-140-16,-10 17 14 15,-5 10-6-15</inkml:trace>
  <inkml:trace contextRef="#ctx0" brushRef="#br0" timeOffset="2492.4588">19973 6485 233 0,'0'0'261'16,"0"0"-261"-16,0 0 11 16,0 0 2-16,0 0 54 15,-23 146-12-15,12-83-54 16,5-3-1-16,6-2-20 16,0-10-83-16,2-16-77 15</inkml:trace>
  <inkml:trace contextRef="#ctx0" brushRef="#br0" timeOffset="3202.6949">20760 6312 481 0,'0'0'74'0,"0"0"-74"16,0 0 0-16,0 0 32 15,-45 118-4-15,32-60 3 16,2 3-24-16,1-3-1 16,6-6-3-16,2-12-3 15,2-10-18-15,0-12 15 16,0-11-33-16,0-7-2 0,8 0 11 16,21-16 27-16,17-25 9 15,12-11-5-15,2-1 3 16,-10 7-7-16,-13 20 0 15,-18 9 22-15,-9 13-9 16,-8 4-13-16,0 0-8 16,-2 14-38-16,0 16 46 15,0 8 13-15,0 0-12 16,0-10 4-16,0-5-5 16,0-11 0-16,0-10-5 15,0-2-12-15,20-9 17 16,23-30 57-16,21-19-31 0,14-13-2 15,2-4-21 1,-7 8-3-16,-17 14-13 0,-19 21-26 16,-18 22-8-16,-12 10-21 15,-7 8-301-15</inkml:trace>
  <inkml:trace contextRef="#ctx0" brushRef="#br0" timeOffset="3556.404">21410 6613 156 0,'0'0'136'16,"0"0"-45"-16,0 0 26 16,0 0-39-16,0 0-47 15,0 0-23-15,31-102 1 16,-12 98-9-16,3 2 0 15,5 2 0-15,-1 0-4 16,1 3 4-16,-2 12 0 16,-9 3-8-16,-6 0 1 15,-7 1-5-15,-3 7 6 16,0 6 6-16,-21 3 14 16,-8 3-2-16,1 0-5 15,3-6 22-15,9-1-29 0,8-9 5 16,8-2-5-1,0 0-13-15,2-6-7 0,35-5-38 16,26-6-58-16,22-3-23 16</inkml:trace>
  <inkml:trace contextRef="#ctx0" brushRef="#br0" timeOffset="4042.9617">22706 6334 144 0,'0'0'298'0,"0"0"-294"15,0 0 17 1,0 0-12-16,0 0 15 0,0 0 30 16,-58 87 2-16,39-47-51 15,0 4 8-15,1-3-13 16,5-2-2-16,6-5-12 15,4-12-22-15,3-10-9 16,0-6 27-16,12-6-27 16,15 0 45-16,15-14 16 15,9-20-5-15,14-14 13 16,6 0-3-16,-1 5-19 16,-18 13 14-16,-18 15-5 15,-18 9 16-15,-12 6-9 16,-4 0-18-16,2 4-8 15,-2 18 8-15,0 3 2 0,0 6 11 16,0-5-8-16,0-2-7 16,-4-8 2-16,4-7-26 15,0-6 21-15,0-3-8 16,0 0 13-16,16-20 47 16,24-18-31-16,22-13-9 15,14-3-2-15,0 6-5 16,-14 14-13-16,-22 17-13 15,-17 14-15-15,-17 3-74 16,-6 12-228-16</inkml:trace>
  <inkml:trace contextRef="#ctx0" brushRef="#br0" timeOffset="7028.9028">25381 4706 98 0,'0'0'118'0,"0"0"-86"0,0 0-3 16,0 0 24-16,0 0-35 15,0 0-14-15,-103-20 26 16,87 14 4-16,6 2 55 15,3 2-9-15,5-1-50 16,2 3 8-16,0 0-29 16,0 0-4-16,0 0-5 15,11 0-40-15,33 0 26 16,34 0 14-16,36 0 6 16,38 0 19-16,26 0-25 15,24-15-1-15,17-9-11 16,4-7-26-16,-4 0 28 15,-16 0-6-15,-30 6 16 0,-35 4-7 16,-38 3 9-16,-39 9-2 16,-28 2 10-16,-21 4-9 15,-10 3 27-15,-2 0 0 16,0 0-22-16,0 0-5 16,0 0-1-16,0 0-10 15,0 0-11-15,0 0-58 16,0 10-27-16,0 9 30 15,-4-2-108-15</inkml:trace>
  <inkml:trace contextRef="#ctx0" brushRef="#br0" timeOffset="27627.3461">24147 5034 6 0,'0'0'56'15,"0"0"-5"-15,0 0 48 16,0 0 20-16,0 0-20 16,0 0-1-16,0 0-13 15,64-67-11-15,-64 67-31 16,2 0-24-16,-2 0-19 0,0 0 0 15,0 0-2 1,0 0-5-16,0 0-1 0,0 2-14 16,0 22-23-16,-14 26-4 15,-21 22 49-15,-21 22 0 16,-17 7 3-16,-15-2-3 16,1-6 0-16,5-4-9 15,8-9 9-15,14-13 0 16,11-18-1-16,18-15 0 15,11-10 1-15,11-10-10 16,4-8-9-16,5-2 4 16,0-4-18-16,0 0 15 0,0 0 18 15,0 0 15 1,0-4 19-16,14-19-34 16,17-14-8-16,11-7-21 0,14-8 16 15,4 0-7-15,3-1-37 16,-3 3 26-16,-8 7 18 15,-17 6 7-15,-13 11-1 16,-11 10 7-16,-8 8 25 16,-3 5 15-16,0 3-12 15,0 0-27-15,0 0-1 16,0 0-10-16,0 5-22 16,-14 22 5-16,-20 12 26 15,-8 11 1-15,-14 11 1 16,-2-1 2-16,-4-2-2 15,2-6 2-15,2-8 1 0,5-7 3 16,12-10 21-16,14-8-11 16,17-12-17-16,10-2 0 15,0-5-1-15,0 0-1 16,0 0-9-16,0 0 1 16,8 0 10-16,33-3 1 15,19-13 6-15,16-3-1 16,6-1-6-16,-4 3 3 15,-8 3-3-15,-18 7 1 16,-9 2-1-16,-14 3 0 16,-11 2 2-16,-9 0-2 15,-4-2-2-15,-5 2-2 0,2 0 0 16,2 0-13-16,0 0 6 16,5 0-13-16,-2 0-47 15,-4 0-114-15</inkml:trace>
  <inkml:trace contextRef="#ctx0" brushRef="#br0" timeOffset="28115.1665">23530 5854 164 0,'0'0'199'0,"0"0"-155"16,0 0-43-16,0 0 46 15,0 0 35-15,0 0-24 16,-2 0-17-16,4-29-37 16,14-9-1-16,4-8-2 0,2-4 0 15,-3 1-1 1,-4 3 3-16,-1 9-2 0,-4 0 9 16,-1 7-4-16,1 0-6 15,-2 4-1-15,1 2 1 16,-5 7 0-16,4 4 0 15,-6 9 1-15,-2 1-1 16,0 3-2-16,0 0-6 16,0 0-7-16,0 0-25 15,0 15-52-15,0 13 50 16,-12 10 17-16,-3 8-18 16,1 0-67-16,5-10-125 15</inkml:trace>
  <inkml:trace contextRef="#ctx0" brushRef="#br0" timeOffset="32713.2298">20164 5375 1 0,'0'0'0'0,"0"0"-1"16</inkml:trace>
  <inkml:trace contextRef="#ctx0" brushRef="#br0" timeOffset="33065.7411">20145 7856 0 0,'0'0'7'0,"0"0"4"0,0 0 5 15,0 0-11-15,44 130-3 16,-40-93 0-16,1 13-2 16,-5 13-24-16</inkml:trace>
  <inkml:trace contextRef="#ctx0" brushRef="#br0" timeOffset="33553.8822">20168 10281 275 0,'0'0'133'15,"0"0"-133"-15,0 0-100 16,0 0-57-16,0 0 62 16</inkml:trace>
  <inkml:trace contextRef="#ctx0" brushRef="#br0" timeOffset="33777.1421">20211 10481 226 0,'0'0'133'0,"0"0"-133"16,0 0-87-16,0 0 34 16,0 0 39-16,0 0 14 15,27 2 13-15,-3 0-7 16,3 2-6-16,-5-3-20 0,-1 6-108 15</inkml:trace>
  <inkml:trace contextRef="#ctx0" brushRef="#br0" timeOffset="34773.2464">21927 5522 308 0,'0'0'58'0,"0"0"-58"15,0 0-128-15,0 0 123 16,0 0-2-16,21 127-5 0,-21-73 7 15,-13 10 5 1,-8 11 0-16,-5 3 1 0,-1 9-1 16,4 7 0-16,2 5-9 15,9 3-13-15,10 0-13 16,2 2 9-16,0 3-5 16,0-1 22-16,0-2 7 15,6-13 0-15,2-11-27 16,-2-12 29-16,3-12 21 15,-5-3 10-15,0-5-12 16,-1-8-4-16,-3 1 5 16,0-6 10-16,0 2-18 0,0-2-1 15,0 1 1 1,0 0-11-16,0 3 1 0,0 5-2 16,0 0 0-16,0 2-27 15,0 0 22-15,0-4-18 16,3 9-31-16,-3 6-25 15</inkml:trace>
  <inkml:trace contextRef="#ctx0" brushRef="#br0" timeOffset="38352.3383">23638 10166 19 0,'0'0'38'0,"0"0"15"0,0 0-25 16,-39 115-24-16,31-75-4 15,3 6-8-15,5 0-27 16,0 2-3-16,0 1-23 16</inkml:trace>
  <inkml:trace contextRef="#ctx0" brushRef="#br0" timeOffset="43429.1725">21954 5828 117 0,'0'0'0'16,"0"0"-22"-16,0 0-54 15,0 0 76-15,0 0 30 0,0 0 20 16,0 0-12-16,0-3 5 16,0-3-9-16,0-2-34 15,0-2-3-15,-2-2-10 16,-9 2-21-16,-3-2-2 15,4 3 6-15,-1 1 30 16,5 3 11-16,2-2 5 16,4 0-16-16,0-5-5 15,0 0 5-15,0-3 0 16,-4 0 15-16,2 2 22 16,2-1-8-16,0 5-2 15,0-1 13-15,0 1 10 16,0 5-13-16,0 3 24 0,0-1-25 15,0 2-14-15,0 0-22 16,0 0-8-16,0 0-3 16,0 0-4-16,0 21-8 15,-2 16 23-15,-1 12 0 16,1 11 9-16,-2 15 5 16,4 7 4-16,0 13-8 15,0 9-5-15,2 7 6 16,9 7-9-16,-3 8-2 15,2 6 2-15,-6-1 5 16,-1-5-3-16,-1-6-3 16,-2-5 4-16,0 1 29 15,2-4-31-15,2 0-1 16,4 6-1-16,-4-3 6 0,2-5-1 16,-3-7-4-16,3-9 0 15,-4-1 0-15,3 4-2 16,0-5 1-16,-1-3 0 15,5-11-1-15,2-6-1 16,2 8 1-16,3 4 0 16,4 4 0-16,-2 2 0 15,-3-6 0-15,-4 8 0 16,-3 0 0-16,-6 0-3 16,0-5-18-16,0-9 20 15,0-13 1-15,3 0 0 16,1-7 0-16,-2-2 0 0,4-3-1 15,0 7 0-15,1-1 1 16,1 1-1-16,-4-2-4 16,-2-5 5-16,1-3 0 15,-5-3-1-15,0-1-1 16,0-2 2-16,0 0-1 16,0 0 1-16,0 0 0 15,0-2 1-15,0-1 2 16,0 3-3-16,0-3 2 15,0 5-2-15,0 2 0 16,-9 13 0-16,-3-1 0 16,2-4-16-16,-1-4-9 15,1-12 24-15,4-6 1 16,1-4 1-16,1-6-1 16,2-6-4-16,2-7-5 0,0-2 1 15,0-4 2-15,0-1 0 16,0-3-8-16,0 1 5 15,0-2 4-15,0 0 0 16,0 0 2-16,0 0 3 16,0 0 4-16,0 0 4 15,0 0 8-15,0 0-9 16,0 0-4-16,0 0-2 16,0 0-1-16,0 0-7 15,0 0 4-15,0 0 3 0,0 0 1 16,0 0 1-1,11 0 5-15,11 0 1 0,16 0-4 16,16-7-4-16,10 0-1 16,9 0-1-16,8-2 2 15,2 4 0-15,10-3 1 16,7 0-3-16,10 1 4 16,8-1-2-16,2 6 0 15,3 0 1-15,2 2-1 16,-5 0 0-16,-4 0 0 15,-3 0 0-15,-3 10 1 16,2 0-1-16,1 1 1 16,-2-2-1-16,-1 0 5 15,-8-4-4-15,0-3 2 16,4-2 1-16,-6 0-4 0,-3 0 4 16,-7 0 8-16,-8 2-9 15,-1 5-2-15,-6-2 1 16,2 2 8-16,-4 1-9 15,7-4-1-15,0 0 2 16,3-2-1-16,-3-1-1 16,-2 2-8-16,0-3 3 15,-2 1 5-15,-4 2 1 16,-6-2-1-16,1 4-1 16,-5-3 0-16,3 0 1 15,-1-2 2-15,2 0-2 16,-2 0 0-16,-3 0 1 0,-6-4 0 15,-4-6 1 1,-6 2-1-16,-5-1 0 0,2 1 4 16,5 2-2-16,7 1-3 15,-1 0 0-15,-6 1-5 16,-12 3 5-16,-8-3-2 16,-4-3 0-16,-8 1 2 15,-1 1 6-15,-1-6 15 16,-1 1-1-16,0-2-6 15,1 1-5-15,-1-2 19 16,3 0-10-16,-3 1-8 16,-1-3-5-16,3-2 2 15,-8 3 14-15,1-3-9 0,-1-3 23 16,-4-1-8-16,-2-2-15 16,2-9-10-16,-2-5-2 15,0-9 0-15,3-5 2 16,-3-7-4-16,0-9 4 15,0-3-1-15,0-4-1 16,0-5 0-16,0-4 0 16,0-8 1-16,0-9-1 15,0-5-1-15,0 0 1 16,7 1 0-16,-5 2 0 16,0 3 0-16,-2-3 3 15,0 1-2-15,-4 1 12 16,-10-11-13-16,1-1 2 15,1-4 0-15,6 3 10 0,-3 7-12 16,7 4 8-16,0-4-7 16,2-3 0-16,0 5 1 15,0 4 2-15,0 9-1 16,0 9 0-16,0 3-1 16,-4 4-2-16,-4 0 1 15,0 3-1-15,-3 4 0 16,1 0 0-16,-1 2 0 15,1 2 0-15,0-2 0 16,-1-1 0-16,1 3-2 16,-4-2 1-16,3-5 1 0,-3 1-2 15,1-3 0 1,-3-2 0-16,1-3 0 0,1-6-3 16,5 1 3-16,-2 4-1 15,5 6-5-15,-2 5 8 16,0-2 0-16,1-2-6 15,-1 1-7-15,-2 7 3 16,-1 5 6-16,5 4 0 16,-4 4 0-16,2 4 1 15,-1 4 2-15,-3 2-3 16,4 7-1-16,-1 5 2 16,0 1 3-16,0 3-2 15,2 1-6-15,1 4 4 16,-1 3 4-16,0 8 4 0,3-2 4 15,-5 3-5-15,-9 0-3 16,-20 0-2-16,-24 6-7 16,-28 2-11-16,-19 0 6 15,-14 0 3-15,-6 0 0 16,-6 0 7-16,-8-7 3 16,-11-7-3-16,-20 2-1 15,-40-5 0-15,-29 2 0 16,-13-2 0-16,-1 0 5 15,21 12 20-15,22 5-4 16,5 0-9-16,6 20-7 16,12 8-3-16,14-4 0 15,30-6-1-15,20-8 4 0,13-6-1 16,0-2 1-16,-6 1-7 16,4 0 1-16,11-1-2 15,23 4 8-15,26 3-1 16,25 5-14-16,18 3-120 15,8 3-14-15,5 1 18 16,2-6 23-16,25-5 21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22:56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13196 11689 61 0,'0'0'131'16,"0"0"-119"-16,0 0 6 15,0 0 22-15,0 0 3 0,0 0-9 16,0 0-27-16,0 0 6 16,5 0-11-16,-5 0 3 15,2 0-1-15,-2 0-4 16,0 0 0-16,0 0-4 15,0 0 4-15,0 0 0 16,0 0 0-16,2 0 4 16,-2 0 7-16,0 0 5 15,0 0 4-15,0 0 13 16,0 0-14-16,0 0 11 16,0 0 6-16,0 0-23 15,4-5 11-15,3 0-18 0,15-14-5 16,12-13 9-16,11-12-9 15,8-10-1-15,0-8 0 16,1-2-7-16,4-5 3 16,0-1-22-16,4 2-9 15,-3 6 19-15,-6 10 0 16,-6 13 9-16,-14 12 7 16,-11 13 0-16,-6 5 2 15,-9 5-2-15,-5 3 0 16,-2-2 5-16,0 3-2 15,0 0 0-15,0-1-3 16,0 1-4-16,0 0-2 16,0 0 3-16,0 0-7 0,0 0 9 15,0 0-33 1,-16 5 34-16,-11 13-2 0,-10 4 6 16,-3 0-4-16,-3 2 0 15,3-1-16-15,7-5 15 16,1 0-5-16,6-5 6 15,3 2-3-15,4-7-11 16,7 1 14-16,8-9-19 16,4 2-2-16,0-2 15 15,0 0-14-15,0 0 7 16,8 0 0-16,19-17-2 16,9-5 7-16,6-4-9 0,3 2 17 15,2 2 3 1,-1-2-2-16,4 4-1 0,-8 4 0 15,-4 2 5-15,-9 3-4 16,-7 6-1-16,-8 0 0 16,-8 4 3-16,-6 1 1 15,0 0-6-15,0 0 2 16,0 0-11-16,0 0 11 16,0 11 24-16,0 16 4 15,-8 7 17-15,-6 2-19 16,-2 3 5-16,3 0-11 15,0-3-16-15,6-7 4 16,-2 0-8-16,4-5 0 16,1-3 2-16,2-6-2 15,2-2-6-15,0-4-12 0,0 1-58 16,0-2-66-16</inkml:trace>
  <inkml:trace contextRef="#ctx0" brushRef="#br0" timeOffset="10207.3296">22041 12773 204 0,'0'0'92'0,"0"0"-67"0,0 0 20 15,0 0 47-15,0 0-23 16,0 0-34-16,0 0 8 16,-4 0-20-16,4 0 13 15,0 0-7-15,0 0-24 16,0 0 11-16,-2 0-16 15,-7 0 6-15,0-3-12 16,-7-8-5-16,0-1 11 16,-1-2 0-16,-3 0 3 15,-3-5-10-15,-2-4 7 16,0-3-18-16,-7-4 13 16,1-2 2-16,-3 0 3 15,3-4 1-15,2 2 6 16,3 0-2-16,3 3-3 0,-1 4-1 15,3-2 3-15,2 5-2 16,1 4-2-16,5 3 4 16,1 5 1-16,5 1 2 15,3 2-7-15,0 6 0 16,2-3-2-16,-3 0 2 16,0 0 0-16,1-2 0 15,-3 4-3-15,3-1-3 16,0-2 5-16,-1 3 1 15,0 1-1-15,3 3 4 16,2-3-3-16,0 3 0 16,0 0 5-16,0 0-5 0,0 0 0 15,0 0 0-15,0 0-5 16,0 0 8-16,0 0-3 16,0 0 0-16,0 0-8 15,0 0 8-15,0 0-12 16,-2 3-7-16,-5 14 19 15,-1 11-8-15,-4 2 8 16,-3 2 0-16,4 3 1 16,1-3-4-16,4-3 3 15,4 2-7-15,2-7 5 16,0-4-13-16,0-4-3 16,0-5 4-16,0-2-9 15,0-7 19-15,0-1-2 0,2-1 6 16,-2 0 3-1,0 0-3-15,0 0 9 0,0 0 9 16,0-13-16-16,0-11 1 16,0-5-3-16,0-2 2 15,0-6-5-15,0-1 5 16,0 2-2-16,2 2 0 16,2 4 3-16,1 6-1 15,0 6-2-15,1 3 0 16,-1 6 14-16,-1 3-13 15,0 3 14-15,1 1-14 16,0 2 4-16,1 0-10 16,3 0 5-16,4 0 0 15,5 0-3-15,7 7 6 0,2 5-3 16,6 2 0-16,5 2 5 16,5-2-4-16,3 0-1 15,1-1 0-15,-7-2 0 16,-9-1 2-16,-6-2-3 15,-10 0 1-15,-3-4-38 16,-8 4-44-16,-4-2-167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29:41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13568 10294 251 0,'0'0'130'16,"0"0"-59"-16,0 0 5 15,0 0 4-15,0 0-16 16,0 0-28-16,0 0-15 15,-6 0-7-15,6 0-5 16,0 0-9-16,0 0 0 16,0 0-1-16,0 0-9 15,0 3-8-15,6 1-20 16,34 4-13-16,28-3 51 16,34-3 10-16,25-2 23 15,12 0-29-15,-2 0 8 16,-12-2-10-16,-11-5 2 0,-10-1-1 15,-11 3-2-15,-14 2-1 16,-14 3 1-16,-12 0 1 16,-17 0-2-16,-11 0 1 15,-12 0-1-15,-6 0 1 16,-7 0-1-16,0 0 0 16,0 0 6-16,0 0-6 15,0 0 2-15,0 0 2 16,0 0-4-16,0 0-18 15,0 0-39-15,2 0-69 16,7 0-161-16,11 0 94 16</inkml:trace>
  <inkml:trace contextRef="#ctx0" brushRef="#br0" timeOffset="437.7648">15439 10399 151 0,'0'0'159'0,"0"0"-123"16,0 0-26-16,0 0-3 15,0 0 12-15,0 0-8 16,53 4 38-16,5-4 8 16,20 0-25-16,20 0-3 15,12 0-27-15,3-4 9 16,1 0-10-16,-11 0-1 15,-15-2 1-15,-16 4 2 16,-16 2-2-16,-14 0 1 16,-13 0-2-16,-11 0 2 15,-7 0 1-15,-9 0-3 16,-2 0-5-16,0 0-21 0,0 0-50 16,0 0-84-16,-4 0-159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2:31:53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10401 13746 32 0,'0'0'53'0,"0"0"-51"15,0 0 15-15,0 0 32 16,0 0 3-16,0 0-9 15,0 0-12-15,-2 0 17 16,2 0 12-16,-3 0-38 16,3 0-9-16,-7 0-13 15,-6 0 0-15,-13 0-3 16,-14 0-3-16,-16 0-12 16,-20 13-29-16,-18 2-48 15,-15-1-42-15</inkml:trace>
  <inkml:trace contextRef="#ctx0" brushRef="#br0" timeOffset="2949.7419">2193 9861 0 0,'0'0'179'16,"0"0"-128"-16,0 0-45 16,0 0-6-16,0 0 0 15,0 0 3-15,0 0 24 16,0 0-4-16,0 0 18 15,0 0-21-15,0 0-17 16,0 0-3-16,0 7-72 16,0 8-77-16,-7 6 17 15</inkml:trace>
  <inkml:trace contextRef="#ctx0" brushRef="#br0" timeOffset="9871.8274">25368 11883 34 0,'0'0'69'0,"0"0"-16"16,0 0-15-16,0 0 26 16,0 0-22-16,0 0 16 15,0 0-3-15,0-72-22 16,0 66-1-16,0 3 7 16,0 2-15-16,0 1-4 0,0-3-16 15,0 3 3-15,-8-4 15 16,-7 3-20-16,-16-3-3 15,-16 0 1-15,-22-2 0 16,-20 2-6-16,-16-4 6 16,-17 2 0-16,-10-2-1 15,-6-1-13-15,-1 4 2 16,-1-1-18-16,0 6 11 16,-8 0 13-16,-16 0-9 15,-29 7 2-15,-27 11 10 16,-21-1 6-16,0-5-4 15,21-8 1-15,19-4 0 16,20 0 1-16,25 0 0 0,21-2-1 16,23-8 4-1,23-1-1-15,14 4 7 0,5-1-3 16,5 3-6-16,5 4 9 16,0 1-10-16,-11 0 0 15,-10 4-1-15,-8 12-1 16,-5 0-2-16,1-1 4 15,-1-2 0-15,7-3-3 16,12-6 4-16,19-3-1 16,21-1 9-16,12 0-2 15,8 0 17-15,-1 0-6 16,5 0-6-16,-1 0-9 16,4-3-3-16,-1 3 0 15,-3-2 0-15,6 0 4 0,2-1-4 16,4 3 0-16,0-4 2 15,0 1 21-15,-3-5 4 16,3-8-6-16,-2-8-21 16,-4-7 7-16,-6-6-10 15,-15-12 3-15,-19-6-9 16,-14-12-2-16,-12-9 4 16,3-5 7-16,13 1 0 15,12 0 7-15,17-3-6 16,16-7-1-16,11-6-14 15,0-10-10-15,20-3-3 16,13-15 22-16,-2 0-1 16,-2 8-1-16,-4 13 5 0,-11 25-3 15,-8 17 10-15,-1 12 1 16,-5 9 0-16,2 8-5 16,2 6-1-16,0 2 7 15,6 2-8-15,3 2 1 16,9 4-13-16,10 2 10 15,10 3-5-15,11 6 8 16,10 5 0-16,8 0-6 16,16 4 2-16,16 17 0 15,24-2-11-15,22 3 11 16,22-5-9-16,26 2 6 16,17-7-19-16,18-4-12 0,13-6 25 15,7-2-10-15,11 0 12 16,4 0 8-16,3 0 0 15,-3 0 3-15,-5 0 0 16,-19 0-11-16,-12 0-4 16,-6 0-10-16,-17 0-6 15,-17 0 12-15,-19 0 5 16,-32 0 10-16,-30 0-2 16,-25 0-20-16,-33 0 21 15,-15 0 5-15,-18 0 0 16,-7 0 5-16,-1 0-4 15,-3 0 12-15,1 0-1 16,3 5-8-16,-3 4-1 16,2-1-3-16,2 4 1 15,2 0-4-15,4 2 4 0,3 3-1 16,5 0 0-16,0-2 4 16,2-3-4-16,-5-3 0 15,-4-4-8-15,-7-5 5 16,-3 0-4-16,-2 0 7 15,-1 0 7-15,-1-2-2 16,-3-10-7-16,-1 3 2 16,3-1 0-16,-1 0 16 15,3 0-8-15,3 3-7 16,6-2-1-16,7 3-19 0,8 2 18 16,0 0-2-1,3 4 3-15,1 0-2 0,-4 0 2 16,-2 0 0-16,0 0 5 15,-4 0-2-15,11 0 10 16,8 8-9-16,12 4 9 16,2-4 2-16,-2 1-15 15,-11-4 0-15,-6-1 1 16,-5 0 4-16,-7 3 5 16,-10-4-10-16,-7-1 0 15,-6 0-3-15,-4-2 3 16,0 0-1-16,0 5 1 15,0 4-4-15,0 9 4 16,0 6 0-16,0 13 0 16,-9 10 2-16,-5 11 0 0,-3 11-2 15,-3 7 2-15,-12 4 4 16,-3 7 9-16,-6 5-3 16,-1 3-12-16,5 0 18 15,3 0-14-15,12-9-4 16,8-10 9-16,12-10-7 15,2-5 2-15,0-10 2 16,0-5 0-16,7-8 8 16,4-8-12-16,0-3-1 15,-2-11 4-15,-4-2-2 16,-1-8 0-16,-4-2-3 16,0-2 1-16,0 0-3 0,0-2 3 15,0 3-1-15,0 3 6 16,-18 0-6-16,-24 3 22 15,-21-3 1-15,-26-1-17 16,-34-2 1-16,-30-3-6 16,-37 0-2-16,-19 0-9 15,1 0-83-15,17 0 4 16,28 0 58-16,38 0 31 16,25 0 0-16,21 12-43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29:04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9656 6508 39 0,'0'0'62'0,"0"0"-52"16,0 0 21-16,0 0-17 15,0 0 11-15,0 0 7 16,0 0-14-16,0-9 17 0,0 5 16 15,0 4-15-15,0 0 6 16,0 0-31-16,0 0-4 16,0 0-7-16,2 0-12 15,0 0 12-15,5 0-20 16,2 0-6-16,7 0 26 16,4 2-5-16,9 9 5 15,9 6-1-15,9-1 1 16,9 4 0-16,1-3 0 15,3 2 3-15,2 1-7 16,-1-1 2-16,-1 0 2 16,-2-3 0-16,-2 0-1 15,-2 0-1-15,10 2 2 16,14 1 0-16,18 2 12 16,18 4-12-16,9 3 0 0,8 2 3 15,2 4 3-15,8 0-6 16,11 0 0-16,1 4 0 15,5-2 0-15,4 1 0 16,-9-4 0-16,3-1-1 16,4 0 2-16,3 1-2 15,7-3 1-15,0 2 0 16,3-2-4-16,9-2 4 16,-1-2 0-16,4 1 0 15,0-1 4-15,-7-3-4 16,1 1 0-16,-3 1 0 15,-4 0-4-15,-3-1 6 0,3-2-2 16,4 1 0-16,0-3 0 16,2-2-3-16,0-4 3 15,1-3 0-15,-5 2-6 16,0-3 6-16,-5 0 0 16,-3-1 0-16,-2 2 4 15,3-1-3-15,5-5-1 16,2 1-4-16,2-5 0 15,-5-1 3-15,-3 0 1 16,-1 0-4-16,-8 0 10 16,-6 0-4-16,-6 0-2 15,-2 0 0-15,-4 1 5 16,-2 2-5-16,7 1 0 16,-6-4 0-16,3 0 5 15,4 0-8-15,0 0 5 0,2 0-2 16,-8 0 8-16,-10 0-7 15,-8 0-1-15,-7 0 0 16,0 0 2-16,-4 0-2 16,7-2 0-16,7-14 0 15,3-4 2-15,-2 0-2 16,-11-5 0-16,-7 4 0 16,-11-1 7-16,-4 2 1 15,-5 0 1-15,-5 4-7 16,1-1 2-16,-2 1-2 15,0-2-2-15,-2-3 0 16,0-3-8-16,-3-3 7 0,-7-1 1 16,-8 3 0-16,-7 4 3 15,-12-2-1-15,-3 2 3 16,-2-4-2-16,3 2 4 16,10-1-8-16,4-2 1 15,4-1-1-15,4 1-10 16,1 1 14-16,-7-2-3 15,0 1 0-15,-4 0 1 16,0 2-2-16,-6 0 1 16,4 5 0-16,-4-2-7 15,-3 1 8-15,-5 6-1 16,-5-2 0-16,-3 2-1 16,-1-2-2-16,-4 1 3 0,2 2 0 15,-7 1 0-15,-4 2 5 16,-5 4-3-16,-6-1 4 15,-1 4 0-15,-2 1 6 16,-2 2-6-16,0-2-6 16,0 2 14-16,0-3-12 15,0 2 23-15,0-3 13 16,1 0-16-16,-1 1 11 16,-2 3-9-16,0-1-20 15,0 1-4-15,0 0-13 16,0 0-50-16,0 0-89 15,0-7-136-15</inkml:trace>
  <inkml:trace contextRef="#ctx0" brushRef="#br0" timeOffset="18326.0388">17429 16436 5 0,'0'0'11'0,"0"0"11"15,0 0 0-15,0 0 3 16,0 0-7-16,0 0-11 15,0 0 8-15,0 0-8 0,76-9 2 16,-56 5 1-16,0 0-8 16,1 0 5-16,2-2 21 15,2-2-18-15,0-5 9 16,4 3-7-16,0-3-12 16,0 1 6-16,6-2-4 15,1-5-2-15,-1 6 5 16,2-1 1-16,-2 2 3 15,3 1-8-15,2-1 26 16,7 3-10-16,5 0-15 16,-2-1-1-16,4 6-1 15,-3-10 3-15,0 6-4 16,1-5 2-16,4 1 1 16,4-2 2-16,6-1-1 15,3-2-3-15,5-3 0 0,-3 3 4 16,-2-4-5-16,-1-2 1 15,-4 0 0-15,3-3 0 16,2 4 3-16,1 4-3 16,1-5 0-16,0-4-2 15,3 1 2-15,1 1 0 16,1-4 2-16,0 3-2 16,-4-2 1-16,-4 7-1 15,-3-6 0-15,0 1 0 16,-1 0 1-16,3-2-1 15,0 0 4-15,0-2-7 16,6-2 6-16,6-7-3 0,8 1 2 16,2 0-1-16,0 0 7 15,-7 0-8-15,-6 0 2 16,-7 4-5-16,-7 2 3 16,-4 2 0-16,1 2 5 15,-4-3-5-15,6-1 4 16,-1-1-4-16,4-4 0 15,1-1 4-15,2 0-4 16,1-4 0-16,0-2 1 16,1 0 5-16,0-4-9 15,0 2 3-15,0 1 0 16,-2 1 3-16,-2 8-3 16,-1 0 0-16,-4-3 0 0,0 5 0 15,3-1 6-15,-1-3 1 16,-4 0 2-16,0-4 16 15,-2 4-16-15,-6-3-1 16,-4 2 4-16,1-2-12 16,-5 1 13-16,2-2-6 15,1 0-6-15,-1-2 8 16,6-1-7-16,1 1 5 16,5-4 1-16,1 0-2 15,1-3-2-15,0 2-4 16,-4 3 1-16,-2 0 3 15,-4 2-3-15,2 0 12 0,-1 2-3 16,0 1-5-16,2-3 11 16,5 0-16-16,4-6 5 15,3-4-5-15,-3-4 5 16,-4-5-5-16,-4 5 0 16,-2 3 6-16,1 2-10 15,-4 1 4-15,2 0 0 16,0 1 13-16,6 0-9 15,3-4-3-15,0 1-1 16,1-4 1-16,-1 0-3 16,-3 3 2-16,-1 1 0 15,-5 4 3-15,-2 4-2 16,-3-1 2-16,1 1 0 0,-5 3 1 16,-2-3 11-16,-1-2-8 15,4-3-6-15,-1-5 6 16,0-8 1-16,0-3-5 15,0 0 31-15,0-2-5 16,-1 5-26-16,-2 2-3 16,-3 4 0-16,1-4 1 15,-1 4 4-15,-1 4-5 16,0-3 15-16,-2 1-14 16,4-2 8-16,0-7-9 15,-1 0 0-15,1 3 9 16,3-3-3-16,-3 1-6 0,8-6 1 15,1-4 6 1,1-2-9-16,-1-3 2 0,2-1 0 16,-4 0 0-16,-5 6 3 15,-6 3-3-15,-4 6 1 16,-4-2 4-16,2-5 7 16,-3-4-12-16,-3-2 6 15,4-2 0-15,2 3 0 16,-1 8-6-16,8 0 2 15,-1 6 4-15,0 3-3 16,2-1-3-16,3-2 0 16,1-3 8-16,3 2-7 15,1 1-1-15,-1 0 0 16,0-2 5-16,-2 2-8 16,-2-3 3-16,-3 1 0 0,-4 7 3 15,-2 2 2 1,2 1-1-16,0 2-4 0,2-1 4 15,-2 1-8-15,2 3 4 16,-4 1 0-16,-3 0-4 16,-4 3 9-16,1 4-5 15,-6 4 0-15,-1 5 5 16,-3 5-8-16,-1 0 3 16,0 3 0-16,-1 2-2 15,-1 1 4-15,2 4-2 16,-1 2 0-16,-3 0 6 15,0 4-12-15,2 0 6 0,-2-2 0 16,-1 0-4 0,3-2 4-16,-1-2 0 0,-2-2-4 15,-1-1 9-15,-1 4-6 16,-1 2 1-16,-2 8 0 16,0 3 11-16,0 4-9 15,0 0-4-15,0 0 0 16,0 0-23-16,0 0 11 15,0 0-17-15,-18 11 22 16,-14 9 1-16,-3 3 10 16,-7 7-2-16,-5 4 0 15,-2 4 1-15,2 2-3 16,3 0 2-16,5-2 0 0,2-2-7 16,7-1 9-1,4-8-2-15,11-9 0 0,5-5 6 16,6-12-12-16,4 1 6 15,0-2 0-15,0 0 2 16,0 0 7-16,0 0-9 16,0-2 17-16,9-17-16 15,13-8-1-15,7-4 0 16,6-6-1-16,6-2-4 16,3-4-9-16,3-1-1 15,2 2 1-15,0 0-5 16,1-2 13-16,-2 1-14 15,-5 6 17-15,-10 6-4 16,-9 12 11-16,-8 6-4 0,-7 7 0 16,-5 3 4-16,-1 3-2 15,-3 0-2-15,0 0 0 16,0 0-6-16,0 0 2 16,0 0 1-16,0 0 2 15,0 0-17-15,0 0 18 16,3 0-16-16,3 13 16 15,5 5-1-15,5 6 4 16,3 2-3-16,4 5 0 16,2 1 4-16,-1 3-2 15,1-4-2-15,-6-3 0 16,0 0-2-16,-6-2 6 16,-2 4-4-16,-2 3 0 0,-3 4 4 15,-1 1 2-15,1 3-6 16,0-6 2-16,-2-3 0 15,2-7 1-15,-1-5-3 16,-1-6 0-16,0-2 5 16,2-7-7-16,-4 0 2 15,0-3 0-15,-2-2 0 16,0 0 8-16,0 0-7 16,0 0 3-16,0 0-1 15,0 0 11-15,0 0-7 16,0 0-6-16,2 0 18 15,-2 0-18-15,0 0 8 0,0 0-9 16,0 0 5-16,0 0-13 16,0 0 8-16,0 0-16 15,0 0 1-15,0 0-60 16,-12 2-108-16,-30-2-180 16</inkml:trace>
  <inkml:trace contextRef="#ctx0" brushRef="#br0" timeOffset="33129.9047">27193 4103 30 0,'0'0'20'0,"0"0"28"15,-158 74-15-15,96-40-25 16,8-2 9-16,9-2-17 16,12-7 3-16,13-8-2 15,4-3 0-15,7-4-1 16,5-4 0-16,-1 0 5 16,5-1-4-16,0-3-1 15,0 0 3-15,-2 0 15 16,-3 0-17-16,1 3 11 15,-2-3 13-15,3 0-16 0,3 0 13 16,0 0 22 0,0 0 1-16,0 0 17 0,0 0-27 15,0 0 6-15,0 0-8 16,0-3-32-16,0-8 5 16,11-4-6-16,7-5 0 15,7-5-4-15,9-5-5 16,5-4 5-16,9-2-3 15,2-4-20-15,2 0 26 16,-6 4-28-16,-7 4 29 16,-10 9-4-16,-12 7 7 15,-7 6-3-15,-6 6 16 16,-2 4 10-16,-2 0-11 16,0 0-15-16,0 0-13 15,0 0 12-15,0 4-28 0,-23 18 29 16,-12 7 6-1,-12 10-1-15,-11 3 28 0,-3 2-20 16,1-3-1-16,5-3 11 16,4-4-20-16,8-4 2 15,9-6-5-15,11-2 5 16,5-4-8-16,9-7 3 16,5 2 0-16,0-6-6 15,4-4-4-15,0 1-1 16,0 1 7-16,8-2 3 15,23-1 1-15,13-2 14 16,12 0 0-16,6 0 5 0,-1 0-16 16,-8-2 1-1,1-3-1-15,-10-2 7 0,-2 2-14 16,-7 2 4 0,-6-1 0-16,-8 0-2 0,-3 0 2 15,0-2-1-15,0 2-11 16,0-2-69-16,-5-4-67 15,-11-4-154-15</inkml:trace>
  <inkml:trace contextRef="#ctx0" brushRef="#br0" timeOffset="33526.4061">26977 4238 90 0,'0'0'158'0,"0"0"-158"16,0 0 0-16,0 0 92 16,0 0-34-16,0 0-34 15,33 0 3-15,25-7 5 16,22-13 5-16,14-4-18 15,7-6-16-15,-1-9 22 16,9-6-17-16,4-15-3 16,-3-5-5-16,-10 1-14 0,-17 4 10 15,-19 11-2-15,-19 13 6 16,-14 10-3-16,-13 11 6 16,-10 6-3-16,-5 8 19 15,-3 1-19-15,3 0 0 16,-3 0-4-16,0 0-23 15,0 5-50-15,0 18-29 16,0 3-8-16,0-4-46 16</inkml:trace>
  <inkml:trace contextRef="#ctx0" brushRef="#br0" timeOffset="35114.8911">6308 3168 366 0,'0'0'71'0,"0"0"-53"15,0 0 25-15,0 0-6 16,0 0-16-16,0 0-10 0,0-9-11 16,0 9-5-16,5 0 5 15,5 7-13-15,11 25 13 16,6 18 2-16,4 25 2 16,4 16 8-16,3 16-12 15,7 5 2-15,1-6-2 16,8-5 6-16,2-15-5 15,2-13-1-15,-2-13 0 16,-6-14-1-16,-4-9 1 16,-9-8 0-16,-8-8 0 15,-6-2-4-15,-8-9 1 16,-6-5-1-16,-6-2 1 0,-1-1 3 16,-2-2 5-1,0 0 28-15,0-16 12 16,0-19-38-16,-2-3-7 0,-6-1 2 15,-3 0 0-15,1 3 38 16,-4 4-32-16,-1 6-4 16,-2 6 30-16,5 5-24 15,-2 6 11-15,7 4-13 16,1 2-6-16,4 3 2 16,2 0-4-16,0 0-10 15,0 0-10-15,0 3-28 16,0 26 17-16,8 11 31 15,13 4 0-15,1 3-1 16,2-7 1-16,-2-11 0 16,-1-2-4-16,-6-9-3 0,1-4 7 15,-7 0 0-15,-3-4 1 16,-4 0-3-16,-2-3 2 16,0 2 0-16,-6 2 6 15,-28-2-6-15,-10-1 10 16,-14-4-5-16,-2-4-1 15,2 0 9-15,0-16-8 16,2-12-1-16,0-2 5 16,5 0-6-16,9 3 3 15,10 6 10-15,12 4-9 16,9 9-2-16,9 4-5 16,2 3-4-16,0 1-13 15,0 0-85-15,2 0-65 0,14 4 30 16,-7 5-50-1</inkml:trace>
  <inkml:trace contextRef="#ctx0" brushRef="#br0" timeOffset="66810.486">8693 3180 1 0,'0'0'69'15,"0"0"-14"-15,0 0 12 16,0 0-15-16,0 0-26 15,0 0 5-15,0 0-27 16,0 0-1-16,0 0-6 16,0 0 4-16,0 0-1 15,0 0 0-15,0 0 4 16,0 0 1-16,0 0-5 16,0 0 16-16,0 0 15 15,0 0-13-15,2 0 4 16,-2 0-3-16,0 0-13 0,3 0 10 15,-3 0-12-15,2 0-4 16,-2 0 20-16,2 0-6 16,-2 0 12-16,3 0-4 15,-3 0-22-15,0 0 20 16,0 0-13-16,0 0-5 16,2 0 8-16,-2 0-7 15,0 0-3-15,0-2 8 16,2 0-6-16,-2-3 7 15,2 0-9-15,0-5 2 16,3 0-7-16,1-2 8 16,1-2-3-16,2 0 0 0,0-2-1 15,-1 2 0-15,4 0 1 16,-1-2-5-16,3-2 1 16,-1 2 4-16,1-2 0 15,-1 1 0-15,0 2 4 16,1-1-8-16,-2 1 4 15,2 0 0-15,1-1-5 16,4 1 4-16,-2 1 1 16,3-2 0-16,-1 3 3 15,-2 1-5-15,1-3 2 16,-1 1 0-16,4 0-6 16,-1 0 11-16,0 0-5 15,0 0 0-15,5-2 3 16,4-2-6-16,6-4 3 15,5 0 0-15,1 0-6 0,-4-1 6 16,-1 6 0-16,-7-1 0 16,0 2 5-16,0 0-12 15,-4 2 7-15,4-1-1 16,-2-1-8-16,2 0 9 16,2-2 0-16,0 0 0 15,9 0 5-15,2-4-7 16,5 2 2-16,9-2 0 15,-2 0-5-15,5 2 5 16,-1-2 0-16,2-2 0 16,10 0 2-16,7-1-5 15,10 1 3-15,9 0 0 0,5-1-4 16,1 0 5 0,0-1-1-16,2 0 0 0,-2 0 4 15,0-6-5-15,-1 3 1 16,-1-2 0-16,4-1-1 15,6 2 1-15,10 2 0 16,7 2 0-16,8 2 3 16,2-1-8-16,6 3 5 15,2 1 0-15,-1 1-1 16,-3-1 1-16,-4 5 0 16,-6 0 0-16,-4 0 5 15,0 1-7-15,3 4 2 16,1-3 0-16,4 2-2 15,2-2 2-15,-4 2 0 16,-1 0-2-16,0 2 6 0,1 2-6 16,-6-1 2-16,-1 2 0 15,0 0-3-15,-3 2 5 16,2-1-2-16,2 4 0 16,4 0 5-16,5 0-7 15,-2-1 2-15,-2 0 0 16,-5 1-5-16,-5-2 6 15,-1 4-1-15,1 0 0 16,-1 0 2-16,8 0-3 16,7 0 1-16,4 0 0 15,9 4-2-15,5 6 3 16,2 0-1-16,5 2 0 0,-1-2 1 16,-1 2-1-16,-6 2 0 15,1 1 0-15,-9 0-4 16,-6 1 4-16,-6 2 0 15,-6 3 0-15,2-2 4 16,5 5-5-16,6 2 1 16,10 2 0-16,-1 2-3 15,3 0 3-15,-5 1 0 16,-4-1 0-16,-5 2 2 16,-6 0-2-16,-10-2 0 15,-1 1 1-15,-5 1 0 16,1-3 2-16,-1 5-3 15,7-4 0-15,5 2 7 0,5 0-3 16,2 0-4 0,6 4 0-16,0 3-1 0,-3 2 2 15,-4 4-1-15,-11-3 0 16,-13 2 3-16,-6 0-4 16,-11-1 1-16,1 2 0 15,-7 1 1-15,-2 0-1 16,-4 0 0-16,2 3 0 15,4-1 4-15,2-2-4 16,-1 0 0-16,-5-2 2 16,-4-1-7-16,-4-2 5 15,-3 3 0-15,-3-3 0 0,-2-1 2 16,-1 0-3 0,-2 1 1-16,-7-3 0 0,-6-1-3 15,-1 0 4-15,-8-3-1 16,-5-2 0-16,-2-4 3 15,-7 0-4-15,-1 2 1 16,2-6 0-16,0-2-2 16,0-3 2-16,0-8 0 15,-2 1 0-15,-5-4 4 16,-5 0-6-16,-3-1 2 16,-1-7 0-16,-1 5 2 15,-3-1 2-15,-1-1-3 16,1-2-1-16,-4 2 6 0,2-3-6 15,-5 1 0 1,-2-1 1-16,0 0 11 0,0 0 0 16,0 0 13-16,0 0 7 15,0 0-18-15,0 0 8 16,0 0-14-16,0 0-8 16,0 0 25-16,0 0-13 15,0-12 8-15,-4-8-14 16,-13-3-1-16,0-6-10 15,-1 1 5-15,-2-4-8 16,-4-3 7-16,-1 0-16 16,-2-8 7-16,0 4 8 0,1 2-8 15,3 8 10 1,6 4 2-16,3 5 0 0,5 8 2 16,3 2-3-16,4 6-1 15,-1 2 0-15,3 2 0 16,0 0-2-16,0 0-11 15,0 0-33-15,0 0 14 16,0 0-15-16,0 5 13 16,13 16 32-16,12 5 0 15,6 4 2-15,7 5 0 16,7-2 1-16,3 2 0 16,0-1-1-16,-6-2 0 15,-4-1 0-15,-12 1 1 16,-3-5-3-16,-9 1 2 15,-6-2-1-15,-6 0-7 0,-2-2 8 16,0-2 0 0,0-1-2-16,-24-2 4 0,-25 4-6 15,-21-5-24-15,-11-5-171 16</inkml:trace>
  <inkml:trace contextRef="#ctx0" brushRef="#br0" timeOffset="80195.9116">24469 5801 55 0,'0'0'7'0,"0"0"7"16,0 0 38-16,0 0-6 16,122 2-8-16,-86-2-31 0,-3 0-3 15,-4 0-4-15,-6 0-17 16,-9 0-63-16</inkml:trace>
  <inkml:trace contextRef="#ctx0" brushRef="#br0" timeOffset="81325.9474">24828 5770 0 0,'0'0'12'16,"0"0"19"-16,0 0-2 15,0 0-17-15,0 0 4 16,0 0-10-16,100 19 5 16,-90-15-2-16,-2-1-7 15,1 2 4-15,-1-1-4 16,2-2-2-16,-1 0 18 0,-3-2-13 16,1 2 2-1,-2 0 1-15,-5-2-3 0,2 3-8 16,-2-3 3-16,0 3-2 15,0 6 0-15,0 10-14 16,0 11 16-16,-16 10 8 16,-15 13 6-16,-7 1 0 15,3 1-13-15,6-1 1 16,10-5 1-16,15-7 2 16,4-5-1-16,0-6 13 15,18-4-15-15,2-8 9 16,-2-4-10-16,-9-8 0 15,-3-2 8-15,-6-5-7 0,0 0 3 16,0 0 41 0,-4 0-4-16,-30 0-10 0,-12 2-32 15,-14-1 1 1,-6 1 3-16,2 0-4 0,2-2 0 16,6 0 0-16,7 0 2 15,8 0 0-15,10-9-2 16,8 0 0-16,0 0 17 15,5 0-17-15,1-1-3 16,-4 0-2-16,3 1-1 16,-4-6-1-16,-2 3-10 15,-3-4-7-15,2 2 17 16,2-2 0-16,8-1 7 16,2 3 5-16,4-5 1 0,7-1 11 15,-1 1 4-15,3-4-20 16,0 0 18-16,0-1-16 15,14-1-2-15,-1-8-2 16,2-5 2-16,4-6-4 16,-1-5 3-16,-3 0-5 15,1 3 2-15,-3 10 6 16,-4 10 1-16,-4 8 6 16,-1 7-6-16,-2 8 18 15,3 3-22-15,8 0-11 16,11 0-32-16,14 2 13 15,9 10 23-15,11 3 6 16,7 0 1-16,6-1-4 16,3-2 6-16,-5 0-2 15,-7 0 4-15,-8 0-4 0,-10-2-4 16,-7-2-119-16,-16-6-62 16</inkml:trace>
  <inkml:trace contextRef="#ctx0" brushRef="#br0" timeOffset="82488.3083">25086 5743 352 0,'0'0'102'0,"0"0"-72"0,0 0-3 15,0 0 9-15,0 0-36 16,0 0-38-16,0 48-37 15,-2-11 69-15,-9 10 6 16,2 3-1-16,0-4 2 16,2-3-1-16,3-5 0 15,4-6-11-15,0-3 8 16,0-4-4-16,0-4-7 16,11-2 10-16,7-6-23 15,7-1 10-15,2-3 16 16,-6-1-1-16,-3-4-2 15,-5 1 4-15,-1-5 0 16,-1 5-4-16,3 1 4 0,-3-2-7 16,7 4-2-1,3-2 2-15,6 0 4 0,5 0 3 16,-1-1-2-16,4-2-2 16,0-1-6-16,0 2 10 15,-2-4-4-15,1 0 5 16,-1 0-3-16,0 0 2 15,1 0 0-15,-3 0-1 16,-2 0 4-16,-4 0-3 16,-5 0 3-16,-3 0 0 15,-5-2 6-15,-3 0-3 16,-3-3-2-16,-2-2 24 16,3-5-14-16,-4-6 0 15,-3-3-13-15,2 0 6 0,-2-1-11 16,5-4 4-16,1-2 0 15,3-5-5-15,0 1 1 16,-2-2 4-16,-1 1 4 16,-6-2-3-16,0 2 11 15,0 4 3-15,0 3-11 16,-6 3-3-16,-6 2 0 16,-1 3-1-16,0 2 0 15,1 2 6-15,-3 2-12 16,-3 0 6-16,-5 1-6 15,-10 2 0-15,-7-1-3 16,-5 2-7-16,-3 0 9 16,0 0-14-16,0 2 13 0,5 2 7 15,5-3 1-15,5 6-8 16,8-3 11-16,5-1-3 16,3 1 0-16,-2 3-16 15,-2 1-39-15,-8 0-64 16,2 0-4-16</inkml:trace>
  <inkml:trace contextRef="#ctx0" brushRef="#br0" timeOffset="92716.1182">10314 9569 56 0,'0'0'72'0,"0"0"-72"15,0 0 36-15,0 0 64 16,0 0-22-16,0 0-24 16,0 0-7-16,0-18 11 15,4 11 10-15,7-2-21 16,14-6-6-16,17-4-41 0,21-6-16 16,25-3 2-16,26-2-1 15,23-2 11-15,19-6-3 16,20-3 6-16,20 0-1 15,11-3 2-15,18-1-2 16,9 1 2-16,3 1 0 16,12 1 2-16,3 0 1 15,11 3-3-15,11 2-7 16,11 0 0-16,14 4-18 16,2 4 25-16,5 3-3 15,6 6-2-15,7 5 5 16,6 6 4-16,8 6 5 15,-3 3-4-15,2 0-1 16,2 12-8-16,9 17 0 0,2 7-3 16,4 6 6-16,-6 8 1 15,-5 4-11-15,-8 4-4 16,-4 0 0-16,-12 2 9 16,-15 1 6-16,-10 3-15 15,-12 2 11-15,-12 7-4 16,-6-1-12-16,-12-1 7 15,-15 1-12-15,-13 3 25 16,-21 1-1-16,-18 5 2 16,-16-5 1-16,-15-6-2 15,-16-8 0-15,-12-7 0 16,-15-8 6-16,-7-4 3 16,-5-8-9-16,-5-2 0 0,-7-3-8 15,-4-2-19-15,-11-6-3 16,-11-5 20-16,-21-6-2 15,-15-5 6-15,-13-4 5 16,-7-2 1-16,0 0 58 16,0 0-11-16,0 0-1 15,0 0 6-15,0 0-17 16,0 0 5-16,0 0-19 16,0 0-18-16,0 0 21 15,0 0-21-15,0 0 6 16,0 0-9-16,0 0 7 15,0 0-7-15,0 0 0 0,0-2-3 16,0 2-3-16,0 0-14 16,0 0 6-16,0 0 7 15,0 0-6-15,0 0 9 16,0 0-3-16,0 0 6 16,0 0-10-16,0 0 16 15,0 0-5-15,0 0 1 16,0 0 4-16,0-4-10 15,-13-4-2-15,-7-6-50 16,-5-6-28-16,-4-4 19 16,-2-2 47-16,-3-2-8 15,-3 0-18-15,-1-1 24 16,-3 0 15-16,4 0 6 16,-1 3 2-16,5 3 1 0,8 4 19 15,7 5 13-15,9 6-4 16,7 3 2-16,2 5-28 15,0 0-2-15,0 0-6 16,0 0 3-16,0 0-8 16,0 0-4-16,11 11 5 15,11 7 5-15,3 4 2 16,6 0 0-16,0 2-1 16,5-4 1-16,-3-1 0 15,-2-3 0-15,3-2 5 16,-7-2 3-16,-1-1 2 15,-7-2-9-15,-9-1 14 16,-3-4-12-16,-5-2 6 0,-2-1 4 16,0 8-8-16,-46 9 9 15,-31 10 8-15,-23 12-9 16,-16 4-11-16,-2 6-2 16,5 1-25-16,10-9-95 15</inkml:trace>
  <inkml:trace contextRef="#ctx0" brushRef="#br0" timeOffset="94215.5713">12358 12579 216 0,'0'0'134'0,"0"0"-134"15,0 0-2-15,0 0 2 16,0 0 16-16,0 0 4 16,136-42 0-16,-87 26 28 15,11-2-8-15,14-2 3 16,12-5-17-16,19-4-23 15,18-3-6-15,26-5-3 16,16-7 2-16,18-2-3 16,11-3-8-16,4-4 15 15,5 4 0-15,7 5-16 16,8 6 16-16,21 4 0 16,19 7-7-16,21-5-1 15,19 9-24-15,9 6 28 16,2 4 3-16,5 11 1 15,-2 2-6-15,-7 0 6 0,-10 9-3 16,-19 11-12-16,-17 3-8 16,-18 7 18-16,-12 4 2 15,-17 4 6-15,-15 1-6 16,-15 1 0-16,-19-4 1 16,-12 0 2-16,-10-4 0 15,-7 0 2-15,-14-4-2 16,-13-4 4-16,-15-4-7 15,-26-6 3-15,-19-2 0 16,-18-4 19-16,-13-1-6 16,-7-6 9-16,-5 1-19 15,-2 0 2-15,-2-2 0 0,0 0-4 16,0 0 5 0,0 0 20-16,0 0-11 0,0 0 19 15,0 0-14-15,-6-5-19 16,-1-6 3-16,-2 2-4 15,0-5-11-15,-2-3 10 16,-3 2-27-16,1-2 24 16,2-1-1-16,2 6 5 15,4 1 10-15,1 4-10 16,4 5 0-16,-2 2-4 16,2 0 3-16,0 0-14 15,0 0-15-15,0 0-24 16,20 0 26-16,7 6 25 15,4 10 3-15,1 0 0 16,-3 1 3-16,-8 2-3 0,-3 1 3 16,-5-1 1-16,-3 1 15 15,-6 1-6-15,-4-1-9 16,0 2 9-16,-20 2-13 16,-32 1-23-16,-19-5-113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33:57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10096 5569 156 0,'0'0'99'16,"0"0"-41"-16,0 0 20 15,0 0-7-15,0 0-14 16,0 0-18-16,0 0 1 15,0 0-1-15,0-23-6 16,0 23 3-16,0 0-25 16,0 0 1-16,0 0-1 15,0 0-6-15,0 0-5 16,0 0 0-16,0 0-5 16,0 0 2-16,0 0-18 15,0 20-8-15,4 13 27 0,7 9 1 16,-5 2-6-16,2 2 6 15,-2-7 1-15,-1-4-6 16,-1-5 6-16,2-8-3 16,1-8-11-16,-2-6-13 15,-1-6-1-15,-1-2-9 16,3 0 37-16,10-14 24 16,10-20 14-16,5-10-34 15,4-4 10-15,-4 7 7 16,-8 9 1-16,-2 10-20 15,-10 12 1-15,-4 6 6 16,-5 4-9-16,-2 0-2 16,0 0-6-16,0 0-17 0,2 14 7 15,1 11 18 1,-1 4 1-16,0 4 15 0,0-5-16 16,0-5 1-16,0-6-1 15,-2-7-5-15,5-8-5 16,-3-2-1-16,10 0 11 15,14-24 26-15,16-27-1 16,16-16-4-16,0-4 19 16,-8 12-2-16,-15 18 10 15,-15 20-16-15,-13 12-21 16,-7 9-11-16,0 0-9 16,0 0-55-16,0 2-62 15,0 20-137-15,-2 6-41 0</inkml:trace>
  <inkml:trace contextRef="#ctx0" brushRef="#br0" timeOffset="226.802">10978 5562 469 0,'0'0'91'15,"0"0"-73"-15,0 0 41 16,0 0 4-16,0 0-30 15,0 0-18-15,-26 149 8 16,1-85-19-16,0-2-4 0,0-8-13 16,6-10-41-1,3-16-47-15,5-12-25 0,3-14-24 16,-4-2-8-16,3-6 17 16</inkml:trace>
  <inkml:trace contextRef="#ctx0" brushRef="#br0" timeOffset="414.543">10786 5707 159 0,'0'0'128'0,"0"0"-2"16,0 0-1-16,0 0-22 15,0 0-35-15,0 0-67 16,8-22-1-16,11 40 0 16,12 10 8-16,2 4 14 15,4-2-22-15,-2 0-4 16,5-4-22-16,10-8-62 0,2-6 1 15,9-12-111 1,-6 0-130-16</inkml:trace>
  <inkml:trace contextRef="#ctx0" brushRef="#br0" timeOffset="600.6091">11402 5854 210 0,'0'0'355'0,"0"0"-278"15,0 0-54-15,0 0-2 16,113-19 6-16,-41 5-25 16,5-2-1-16,-5 2 3 0,-14-2-4 15,-13 6-14-15,-14 3-43 16,-15-1-67-16,-16 1-103 16</inkml:trace>
  <inkml:trace contextRef="#ctx0" brushRef="#br0" timeOffset="803.2271">11598 5671 390 0,'0'0'183'16,"0"0"-176"-16,0 0 16 16,0 0-23-16,0 0 9 15,0 0 9-15,49 67 2 0,-32-38-6 16,-1 0-11-16,-3-4-3 15,-1-1-38-15,1-8-44 16,0-6-84-16,3-7-86 16</inkml:trace>
  <inkml:trace contextRef="#ctx0" brushRef="#br0" timeOffset="1273.3656">12162 5279 419 0,'0'0'147'0,"0"0"-54"16,0 0 22-1,0 0-53-15,0 0-62 0,0 0-9 16,31 14-21-16,-16 39 30 16,4 13 10-16,-4 10-9 15,-3 5 6-15,-8-1-7 16,-4-5-11-16,0-6 8 15,0-15-19-15,0-18-16 16,-4-16 18-16,4-14-28 16,-3-6 26-16,3 0 22 15,0-4 14-15,0-24 15 16,0-14-29-16,26-12 0 16,11-3-6-16,5 6 6 15,0 10 0-15,-2 13 11 16,-4 12-1-16,-7 9-10 0,-6 7 0 15,-6 0 1-15,-3 0-7 16,-4 10 11-16,1 12-5 16,-1 6 14-16,-10 9-12 15,0 7 29-15,-4 4-15 16,-31-2-5-16,-11-5 2 16,-10-3-12-16,-6-8-1 15,-1-4 0-15,3-3-52 16,15-9-16-16,12-10-78 15,22-4-154-15</inkml:trace>
  <inkml:trace contextRef="#ctx0" brushRef="#br0" timeOffset="1531.7793">13066 5220 500 0,'0'0'54'16,"0"0"-54"-16,0 0 0 15,0 0 13-15,77 138 9 16,-64-72 16-16,-8 12-9 16,-5 15 0-16,-18 11 1 15,-36 14-19-15,-24 9-11 0,-27 7-2 16,-20-9-52-1,-10-14-247-15,-6-18 220 0</inkml:trace>
  <inkml:trace contextRef="#ctx0" brushRef="#br0" timeOffset="2023.3583">9710 5374 369 0,'0'0'180'16,"0"0"-95"-16,0 0-63 16,0 0-20-16,-65 108 11 15,16-2 38-15,-1 21-9 16,15 3-26-16,16-9-10 16,14-17-1-16,5-12-5 15,22-12-16-15,29-12-10 16,23-15-90-16,24-25-15 15,7-27-89-15</inkml:trace>
  <inkml:trace contextRef="#ctx0" brushRef="#br0" timeOffset="3819.2736">7797 5569 204 0,'0'0'132'15,"0"0"-132"-15,0 0-10 16,0 0 10-16,0 0 20 16,-129 81-2-16,102-63 1 0,5-4-11 15,4-1 25-15,2 1-11 16,-2 1-20-16,1 6 4 16,-6 1-6-16,5 2 0 15,1 1-1-15,5-4 1 16,6 3-3-16,6-2 0 15,0-2-15-15,4 2 17 16,25-1-1-16,4-4 2 16,12 1 15-16,2-4-7 15,-2 2 18-15,-5-2-9 16,-11-1-12-16,-9 1 11 16,-11 0-16-16,-5 2 0 15,-4 3 8-15,0 5 0 0,-27 5 23 16,-13 1-17-16,-11-2-14 15,0-4 0-15,0-4-8 16,3-6-9-16,8-6-58 16,16-8-47-16,11 0-70 15</inkml:trace>
  <inkml:trace contextRef="#ctx0" brushRef="#br0" timeOffset="4133.7763">8096 6110 263 0,'0'0'107'0,"0"0"-101"16,0 0 5-16,0 0 35 16,0 0-37-16,0 0-4 15,-76 10-2-15,65-10 8 16,9 0 26-16,2-12 2 15,0-2-39-15,0-5-22 16,15 1 11-16,14 2 1 16,2 3 10-16,0 2-6 15,-2 8 5-15,-2 3-2 16,-6 0-2-16,-4 0-6 16,-8 10 1-16,-4 7-16 15,-5 4 2-15,0-4-54 16,0-2-121-16</inkml:trace>
  <inkml:trace contextRef="#ctx0" brushRef="#br0" timeOffset="4520.7779">8428 5735 357 0,'0'0'0'16,"0"0"-13"-16,0 0 9 0,0 0-2 15,131 22-7-15,-57-55 9 16,6-6-2-16,-1-10 12 16,-10 4 4-16,-18 2-10 15,-15 9 7-15,-17 8-14 16,-14 10 6-16,-5 11-10 15,0 5 4-15,-11 0 1 16,-14 7 6-16,-6 30 3 16,-7 11 25-16,-4 20 17 15,-1 12-30-15,1 12 12 16,2 9 8-16,6-6 17 16,8-8-13-16,8-17-39 15,11-19-31-15,5-16 3 0,2-15-45 16,0-17-46-16,0-3-88 15</inkml:trace>
  <inkml:trace contextRef="#ctx0" brushRef="#br0" timeOffset="4694.7751">8518 6009 345 0,'0'0'57'16,"0"0"-27"-16,0 0-30 15,139 5 63-15,-58-5-16 16,6-7-40-16,-5-12-7 0,-6-6-18 16,-11 1-50-1,-20-3-102-15</inkml:trace>
  <inkml:trace contextRef="#ctx0" brushRef="#br0" timeOffset="4899.1602">9141 5664 166 0,'0'0'413'0,"0"0"-402"15,0 0-11-15,0 0-7 16,0 0 7-16,-4 123 83 16,-14-49-55-16,-6 0-24 0,-5-2-4 15,0-7-43 1,6-13-72-16,7-17-23 0,8-14-23 15</inkml:trace>
  <inkml:trace contextRef="#ctx0" brushRef="#br0" timeOffset="5063.8787">9023 5953 286 0,'0'0'228'16,"0"0"-218"-16,0 0-5 15,114-26 3-15,-43 11 1 16,3 3-9-16,-12 1-42 16,-22 5-77-16,-24 6-92 0</inkml:trace>
  <inkml:trace contextRef="#ctx0" brushRef="#br0" timeOffset="21048.8455">26849 3650 59 0,'0'0'226'16,"0"0"-205"-16,0 0-20 0,0 0-1 16,0 0 31-16,0 0-7 15,114 56 2-15,-85-42 6 16,2 1 0-16,3-3 0 16,6 0-1-16,13 0 0 15,17-3-13-15,17-4-18 16,22-2 0-16,18-3-18 15,9 0-21-15,0 0 25 16,-16 0-34-16,-29 0-95 16</inkml:trace>
  <inkml:trace contextRef="#ctx0" brushRef="#br0" timeOffset="21472.5749">28689 3778 132 0,'0'0'119'0,"0"0"-119"16,0 0 0-16,0 0 2 15,160 0 25-15,-106 0 20 16,2 0-10-16,2 0 19 15,2 0-10-15,6 2-3 16,11 2-7-16,14 0-32 16,9 1-4-16,0 2-15 15,-11-2-63-15,-15 2 2 16,-19-3-60-16,-16 0-29 16</inkml:trace>
  <inkml:trace contextRef="#ctx0" brushRef="#br0" timeOffset="21823.1012">30305 3814 182 0,'0'0'179'0,"0"0"-178"0,0 0 2 16,140-16 64-16,-71 16-6 16,20-2-32-16,15 2-5 15,0 0-5-15,-6 0 14 16,-9 0-24-16,-6 0 12 15,-6 0-21-15,-5 4-28 16,-9-2-23-16,-17 1-35 16,-17-1 4-16,-11-2 8 15,-14 3-55-15</inkml:trace>
  <inkml:trace contextRef="#ctx0" brushRef="#br0" timeOffset="32344.3632">23758 5921 61 0,'0'0'118'0,"0"0"-115"15,0 0 19-15,0 0 73 16,0 0-24-16,0 0-14 16,0 0-13-16,0 0-7 15,-14 0 20-15,10 0-35 16,0 0-13-16,-5 0 7 15,-7 0-13-15,-11 0-3 16,-15-1 0-16,-20-6 2 16,-27-3-5-16,-23-7 3 15,-24-4-9-15,-18-9-2 16,-11-2-38-16,0-1 12 0,14-4 11 16,24 4 19-16,28 6 7 15,26 4 13-15,17 2 7 16,14 5-17-16,13 2-2 15,11 3-1-15,11 6 0 16,7-2-7-16,3-3-37 16,32-4-69-16,14-1 32 15,14-4 65-15,-1 3-4 16,1 2 12-16,-8 0-10 16,-10 0 7-16,-10 4 9 15,-12 2 4-15,-12 2 14 16,-6 2 57-16,-5 4 6 15,0 0-22-15,0-2-22 16,-12 2-28-16,-28 0 0 0,-24 0-7 16,-28 12 0-16,-11 13-5 15,-3 2 8-15,3 4-3 16,14 3 0-16,22-5-6 16,18-4 2-16,22-9 4 15,13-6 0-15,12-7-6 16,2 1 2-16,0-1 1 15,0 2 0-15,21 5-39 16,20 6 39-16,20 4 2 16,9 2 2-16,1 5-3 15,-5 3-16-15,-14 4-4 16,-21-5-65-16,-25-4-179 0</inkml:trace>
  <inkml:trace contextRef="#ctx0" brushRef="#br0" timeOffset="49535.97">992 15125 179 0,'0'0'19'16,"0"0"-17"-16,0 0-2 0,0 0 73 16,0 0-26-16,0 0-17 15,0 0 4-15,11 0 10 16,-9 0 12-16,-2 0-32 16,0 0-1-16,0 0-8 15,2 0-10-15,0 0 2 16,2 0-7-16,10-16 1 15,11-15 9-15,17-18-10 16,18-13-9-16,16-17-3 16,8-11-22-16,-1 0 15 15,-2 0 8-15,-15 12 5 16,-12 14 1-16,-14 13-7 16,-13 14 12-16,-14 11 0 15,-7 9 5-15,-3 9 5 0,-3-1 11 16,0 4-13-16,3 1 18 15,-3 1-12-15,0 3-1 16,0 0-4-16,0 0-5 16,0 0-8-16,0 0-3 15,0 0-5-15,-8 0 5 16,-21 7 3-16,-11 12-6 16,-11 3 7-16,-2 2-10 15,-3 3 11-15,0-1-6 16,5 1-6-16,9-5 14 15,8-4-19-15,14-6 10 16,11-6 3-16,7-3-8 16,2-3-12-16,0 0-38 0,9 0 23 15,26 0 41 1,17-17 10-16,10-10-3 0,7 0-3 16,3-1-1-16,-3-1 7 15,0 5-7-15,-14 2 0 16,-9 6 5-16,-15 6 0 15,-14 6-1-15,-10 2-1 16,-5 2-3-16,-2 0 17 16,0 0-14-16,0 0-4 15,0 10 5-15,-11 14 0 16,-4 10 31-16,1 7-27 16,3 5-10-16,5 2 12 15,0 1-7-15,6-2 3 16,0-1-2-16,0-6-7 0,0 1-32 15,6-20-65-15,7-11-182 16</inkml:trace>
  <inkml:trace contextRef="#ctx0" brushRef="#br0" timeOffset="52595.4533">4481 14802 66 0,'0'0'35'0,"0"0"-2"0,0 0-14 15,0 0-5-15,0 0 22 16,0 0-7-16,0 0 6 16,0 0 12-16,0 0-12 15,0 0-1-15,0 0-2 16,0 0-27-16,0 0 1 15,0 0-6-15,0 0-2 16,0 0-2-16,0 0 4 16,0 0 0-16,0 0 0 15,0 0-7-15,0 0 4 0,0 0-12 16,0 0 1 0,2 0 5-16,2 0-13 0,0 0 22 15,1 0-1-15,-5 0 2 16,2 0 94-16,2 0-92 15,4 9 1-15,7 5-8 16,5 12 2-16,-1-2 2 16,6 5 0-16,0 0 2 15,4 5-3-15,0-6 1 16,6 6 0-16,1-2-2 16,5 0 7-16,3 2-5 15,5 2 0-15,0-4 3 16,4 1-3-16,-1-3 0 15,1-2 0-15,3-3-1 16,6-2 5-16,2 0-2 0,4 3-2 16,1-5 2-1,4 5-2-15,3 2 0 0,2-4 0 16,-2 2-2-16,-5-4-4 16,-6 0 6-16,0-4-2 15,2-5 5-15,12 0-6 16,13 2 5-16,13-3-2 15,7 2 0-15,-8 0-2 16,-4-4-6-16,-11 2-4 16,-8-5-11-16,-6 0 22 15,-7-3-7-15,-1-4 6 16,2 0-1-16,-1 0-3 0,9-4 6 16,0-10-6-1,-1-5 0-15,-2 3 1 0,-10-2 5 16,-8 5 0-16,-2-1 6 15,-3 0-4-15,5-3 15 16,1 2-10-16,7-2-6 16,-2-1-1-16,0 0 0 15,-1 0 0-15,-7 0-1 16,-6 1 7-16,-11-6-6 16,-10 7 1-16,-6 2 5 15,-8 4 40-15,-4-2-14 16,0 6 16-16,-3 3-16 15,-1-4-27-15,-1 3-4 16,-2 2 1-16,-2 0-2 16,3-3 8-16,-1 2-4 0,0-1-4 15,-2 2 12-15,3-1-11 16,-1 3 28-16,-2-5-11 16,2 1-16-16,-2 4 29 15,0 0-26-15,0 0-2 16,0 0-3-16,2 0 7 15,-2 0-6-15,2 0 0 16,0-4 3-16,1 3-3 16,-3-2 6-16,0 3-7 15,0-3 16-15,2 2-11 16,0-1 13-16,0-2-10 16,3-4-6-16,0 2 28 15,-1 1-28-15,2-2 10 16,-3 5 9-16,-1-1-21 0,0 3 16 15,-2 0-16-15,0 0 1 16,0 0-8-16,0 0 7 16,0 0-4-16,0 0-5 15,0 0-46-15,0 0-28 16,0 0-79-16,0 0-135 16</inkml:trace>
  <inkml:trace contextRef="#ctx0" brushRef="#br0" timeOffset="55702.114">2320 15267 218 0,'0'0'0'0,"0"0"-44"16,0 0 44-16,0 0 39 16,0 0 2-16,0 0 6 15,0 0 2-15,3 0-8 16,-3 0 16-16,0 0-33 16,0 0-9-16,0 0 4 0,0 0-19 15,0 5 6-15,0 2-6 16,0 2 0-16,0 5 1 15,0 0 1-15,0-2 1 16,0 2 3-16,0-5-2 16,0 3-4-16,0 3 0 15,2-1 0-15,4-2 0 16,3 2 0-16,5-6 0 16,1 2 7-16,8-5-5 15,8-5 23-15,13 0 6 16,7 0-15-16,12 0 5 15,6-17-14-15,-3-1-2 0,-5 0-5 16,-16 4-25-16,-14 0 6 16,-11-2-55-16,-13 2-84 15,-7 0-174-15</inkml:trace>
  <inkml:trace contextRef="#ctx0" brushRef="#br0" timeOffset="55973.7978">2681 15232 391 0,'0'0'195'16,"0"0"-174"-16,0 0-21 15,0 0 24-15,0 0 10 16,0 0-27-16,4 72-7 15,-4-14 76-15,0 6-63 16,0-3 2-16,0 4-15 16,0-12-5-16,0-4-3 15,10-3-47-15,7-15-44 16,-3-4-73-16,3-10-214 16</inkml:trace>
  <inkml:trace contextRef="#ctx0" brushRef="#br0" timeOffset="66325.5971">2635 4981 174 0,'0'0'58'0,"0"0"-7"16,0 0 2-16,0 0-11 16,0 0-20-16,0 0-22 15,0 0 29-15,6 0-10 0,-4 0-8 16,0 0 11-16,-2 0-21 16,0 0-1-16,0 0 0 15,0 12-21-15,0 22 15 16,0 22 5-16,0 20 1 15,-10 17 20-15,-4 9-16 16,1 8-3-16,-3 10 0 16,-2 11 5-16,0 8-7 15,-1 14 1-15,0 4 0 16,7-5-3-16,2 1 5 16,1-7-2-16,3-12 0 15,-2-3 4-15,0-12-8 16,1-22 4-16,3-12-3 15,0-17-9-15,1-18-5 16,3-16 0-16,-2-7-4 0,2-12-38 16,0-9 31-16,0-6-74 15,0 0-19-15</inkml:trace>
  <inkml:trace contextRef="#ctx0" brushRef="#br0" timeOffset="67735.5834">2699 4945 64 0,'0'0'21'0,"0"0"-18"15,0 0 39-15,0 0 31 0,0 0-43 16,0 0-10-16,0 0-7 15,0-8-5-15,0 8 0 16,0 0-8-16,9 0 0 16,9 0 4-16,13 0 31 15,18 0-3-15,13 0-20 16,14-7-11-16,7-7 2 16,-1 1-3-16,-4-1 0 15,-9 2-1-15,-17 6 1 16,-15 2 0-16,-16 4 1 0,-11-2-1 15,-3 2-3 1,-4 0-2-16,-1 0 5 0,0 0 1 16,1 7 7-16,1 13 11 15,-2 15 8-15,2 11-10 16,-4 22 22-16,0 20-12 16,0 12-19-16,0 15 11 15,0-1-18-15,0-1 4 16,0 1-5-16,0-3 2 15,0 0 2-15,0-4-4 16,0-5 0-16,0-4-6 16,0-5 6-16,0-8-1 15,0-6-5-15,0-7-25 16,7-4 11-16,-3-4-5 16,4-4-39-16,-6-11 60 0,2-5 5 15,-2-7-1 1,0-2 0-16,0-3 3 0,1-6-7 15,-3-6 4-15,2-2 0 16,0-8-6-16,0-2-1 16,1-6-8-16,-3 0 5 15,0-2 5-15,0 0 1 16,0 0 4-16,2 2 0 16,-2 3-5-16,3 4 1 15,-3 2 4-15,2-2 0 16,-2 3 0-16,0-4 5 15,0 2-2-15,0-2 3 0,0-1-3 16,0 0 0 0,0-3-3-16,0 3 0 0,0 0 4 15,0 1-3-15,0 2 4 16,0-2-2-16,0 1 7 16,0-4-7-16,0 2 13 15,0-5-6-15,0 2-1 16,0 0 22-16,0 0-25 15,-2 1-6-15,-12 4 17 16,-4 3-15-16,-8 1 5 16,-8 3-7-16,-7 1-4 15,-1-1-6-15,-9 0-6 16,-3-6 4-16,-3-1 11 16,-5-2-15-16,-6-3-5 15,-1 0 21-15,-4-2 4 0,-3 1 1 16,-2-3-3-16,4 3 13 15,10-3 7-15,8 2-14 16,14 0-5-16,8 2-3 16,8-3 7-16,5 1-1 15,10-2-6-15,7 3-5 16,2-3-10-16,2 0-33 16,0 0-25-16,17-8-121 15</inkml:trace>
  <inkml:trace contextRef="#ctx0" brushRef="#br0" timeOffset="68501.2347">2690 4245 384 0,'0'0'72'0,"0"0"-72"16,0 0-19-16,0 0 19 16,0 0 43-16,0 123 11 15,0-71-34-15,0-9 28 16,-5-4-47-16,3-12-1 16,0-6-34-16,-2-5-37 15,-3-12-61-15,-6-4-181 16</inkml:trace>
  <inkml:trace contextRef="#ctx0" brushRef="#br0" timeOffset="68673.7513">2606 3970 176 0,'0'0'378'0,"0"0"-378"15,0 0-144-15,0 0 26 16,0 0-31-16,0 0 84 16</inkml:trace>
  <inkml:trace contextRef="#ctx0" brushRef="#br0" timeOffset="69077.6899">2780 4275 330 0,'0'0'8'15,"0"0"20"-15,2 108 40 16,-2-61-44-16,4-3-17 16,0-11 0-16,1-8-4 15,1-11-6-15,-4-5-7 16,1-9-24-16,-3 0 34 15,3-7 6-15,1-21-6 0,5-11-45 16,1-3 14-16,4 1 30 16,4 8-8-16,0 10 9 15,-5 11 7-15,1 7 4 16,-4 5-7-16,4 0-4 16,-3 0 0-16,2 20 7 15,3 9 3-15,-5 4 16 16,-1 8 32-16,-4-1-32 15,-4-3-18-15,-2-5-5 16,2-5-3-16,-2-10-3 16,3-5-33-16,3-12-52 15,2 0-83-15,2-29 62 0</inkml:trace>
  <inkml:trace contextRef="#ctx0" brushRef="#br0" timeOffset="69298.2546">3114 4263 267 0,'0'0'0'0,"0"0"-5"16,0 0 5-16,0 0 49 15,0 0-2-15,46 102 12 16,-35-62 2-16,1 1-32 16,-4-4-7-16,3-3-12 15,-1-5-7-15,-4-9-6 16,1-6-1-16,-5-8-30 0,2-5-25 15,-1-1-54-15,2 0-35 16,-1-7 18-16</inkml:trace>
  <inkml:trace contextRef="#ctx0" brushRef="#br0" timeOffset="69699.9109">3181 4363 248 0,'0'0'83'15,"0"0"-23"-15,0 0 30 16,0 0-27-16,0 0-58 15,-14-104 4-15,28 76-9 16,1 2 0-16,-1 8 8 16,-3 4-3-16,-1 5 0 15,2 4-5-15,1 3-5 16,1 2 3-16,3 0-15 16,1 6-4-16,0 20 18 15,-7 6-10-15,-4 8 12 16,-7 2-2-16,0-3 6 15,0 0-2-15,-15-7-1 0,1-6 0 16,-1-4-6-16,-1-5-10 16,3-6-49-16,5-11-74 15,6 0-89-15</inkml:trace>
  <inkml:trace contextRef="#ctx0" brushRef="#br0" timeOffset="70219.128">3399 4377 116 0,'0'0'116'16,"0"0"-113"-16,0 0 66 15,0 0-29-15,0 0-8 0,0 0-18 16,0 81-9-16,9-72 3 16,5-1-8-16,7-8 0 15,8 0-2-15,4 0-2 16,6-24 4-16,-6-4 5 15,-6-2-1-15,-7 5 13 16,-9 11-13-16,-6 5 12 16,-3 6 25-16,-2 3-4 15,0 0-31-15,0 3-6 16,0 20-6-16,0 7 6 16,-2 2 10-16,2-4-3 15,0-5-6-15,0-7-1 16,0-7-14-16,17-9-30 0,12 0-10 15,8-25 16 1,2-17-75-16,-1-11 29 0,-7-12 23 16,-6-1-11-16,-5 3 13 15,-9 16 59-15,-7 16 54 16,-1 16 70-16,-3 11 30 16,0 4-27-16,0 0-99 15,0 0-28-15,0 23-13 16,2 18 13-16,0 15 26 15,3 4 21-15,6 4-39 16,0-5 4-16,5-11-12 16,-1-11-1-16,-1-9-17 15,-3-11-44-15,-5-11-27 16,-2-6-58-16,-4-5-17 0</inkml:trace>
  <inkml:trace contextRef="#ctx0" brushRef="#br0" timeOffset="70347.4167">3900 4368 223 0,'0'0'197'16,"0"0"-197"-16,0 0 9 16,126-13 48-16,-49 9-41 15,2 0-14-15,-13 4-4 16,-26 0-134-16,-32 2-206 16</inkml:trace>
  <inkml:trace contextRef="#ctx0" brushRef="#br0" timeOffset="70925.2871">2761 7575 333 0,'0'0'7'0,"0"0"-4"15,0 0-3-15,-51 128 9 16,42-95-9-16,7-5 17 16,2-6-5-16,0-1-12 15,9-9 22-15,22-9-9 16,12-3 1-16,7 0-14 15,6-24-16-15,2-4-34 16,-8 0-25-16,-8 0 12 16</inkml:trace>
  <inkml:trace contextRef="#ctx0" brushRef="#br0" timeOffset="71125.0222">2915 7691 417 0,'0'0'154'0,"0"0"-154"16,0 0 4-16,0 0 28 15,0 0 53-15,21 116-62 16,-21-69-4-16,0 3-19 16,0 4-8-16,-3-1-19 15,-6-9-94-15,9-12-140 16</inkml:trace>
  <inkml:trace contextRef="#ctx0" brushRef="#br0" timeOffset="72821.4237">4906 4823 312 0,'0'0'66'16,"0"0"-36"-16,0 0 34 15,0 0 19-15,0 0-55 16,0 0-15-16,0 0 21 16,0 0-22-16,0 0-1 15,0 0-11-15,0 11-9 16,11 22 1-16,2 14 12 16,-1 24-4-16,-4 23 2 15,-3 21 1-15,-5 16-2 16,0 14-1-16,0 3 0 15,0 1-3-15,0-7-14 0,0-12 3 16,0-7 9-16,0-13-17 16,0-3 12-16,0-7 6 15,0-6-6-15,0 0-5 16,0-7 9-16,0-9 4 16,0-10-5-16,0-10-10 15,0-10 4-15,0-6-9 16,0-12-16-16,0-4 4 15,0-12 23-15,0 0 5 16,0-4 6-16,0-3-25 16,0-3-30-16,0-3-56 15,0-1-7-15</inkml:trace>
  <inkml:trace contextRef="#ctx0" brushRef="#br0" timeOffset="73915.9554">4942 4754 62 0,'0'0'170'0,"0"0"-136"16,0 0 6-16,0 0-8 15,0 0-26-15,0 0 19 0,60 7 16 16,-20-7-10-16,5 0-10 16,5 0-12-16,8 0-2 15,5-5-6-15,7-2 7 16,-1 1-16-16,-9 5 7 16,-8 1-19-16,-11 0 15 15,-10 0 4-15,-10 0-5 16,-6 7 3-16,-6 5-19 15,-5 7 11-15,-4 10 2 16,0 17 9-16,0 20 6 16,-4 21 0-16,-14 20 3 15,2 11 2-15,5 7-7 0,5 3 8 16,6 3-9 0,0-7-2-16,4-8 19 0,14-14-20 15,4-11 0-15,5-9-2 16,-2-4 6-16,-1-4-4 15,-4-2 0-15,-2-5 5 16,-9-4-11-16,-5-3 0 16,-4-2-1-16,0-7 5 15,0 3-3-15,0-6 3 16,0-2 2-16,0-2 0 16,0-8-4-16,0-3-2 15,0-5 5-15,0-5 0 16,0 0-5-16,0-2 5 15,0 2 1-15,-2 3 0 16,-7 0-6-16,-7-2-1 0,-1 2-11 16,-6-3 16-1,-4-4-15-15,-4 2 0 0,0-8 3 16,-4-4 13-16,-5-3-4 16,-5-4 5-16,-11-2-3 15,-2 0-30-15,-3 0-44 16,9-7 77-16,2-4 3 15,8-3-3-15,7 2-33 16,1 2-58-16</inkml:trace>
  <inkml:trace contextRef="#ctx0" brushRef="#br0" timeOffset="74733.1152">4868 4020 493 0,'0'0'35'15,"0"0"-35"-15,0 0 61 16,0 0-10-16,0 0-51 15,0 0-6-15,0 0-4 16,127-102 8-16,-89 88 2 16,2 5 0-16,3 0 0 15,-8 5-13-15,1 4 6 16,-9 0-2-16,-6 0 8 16,-7 0-20-16,-7 6 10 15,-7 6-12-15,0 9 7 16,0 8 13-16,-11 3 6 0,-12 2 1 15,3-5 3 1,5-3 1-16,6-9-7 0,4-5-1 16,5-2-3-16,0-2-3 15,0 1-17-15,7-4 9 16,20 2 13-16,11-4 1 16,8 0 4-16,6 1-3 15,-1 1 2-15,-4 5 3 16,-10 1 0-16,-10 5-2 15,-11 2-4-15,-5 6 2 16,-9 6 4-16,-2 8 6 16,-2 3 3-16,-25 0 18 0,-6-1-24 15,-5-2 3 1,-9-2-7-16,-2 1-5 0,-2-9-61 16,5-12-163-16</inkml:trace>
  <inkml:trace contextRef="#ctx0" brushRef="#br0" timeOffset="108991.6203">12900 12416 5 0,'0'0'7'0,"0"0"-6"16,0 0-2-16,0 0-11 16,0 0 12-16,0 0 0 15,0 0 0-15,0 0 41 16,0 0 10-16,0 0-9 15,0 0-13-15,0 0-29 16,0 0-6-16,0 0-6 16,0 0-11-16,0 0 7 0,0 0-2 15,0 0 12-15,0 0 2 16,0 0 8-16,0 0 6 16,0 0 14-16,0 0-17 15,0 0 1-15,0 0-8 16,0 0 3-16,-5 0-7 15,-11 5 5-15,-1-2-1 16,-1 2 10-16,1-2-6 16,0-1 18-16,1 0 5 15,-1 1-14-15,-5-1-1 16,-5 3-11-16,-4-1-1 16,-3 3 0-16,1-4 2 15,-1-1-2-15,8 0 0 16,1-2 0-16,3 0 0 0,4 0 0 15,5 0 0-15,-1 0 4 16,3 0-2-16,-5 0 5 16,-1 0-7-16,-5 0 0 15,-3 0-3-15,0 0 3 16,-4 0 0-16,2 0 0 16,1-2 4-16,4 2-7 15,1-2 3-15,1 0 0 16,3 1 2-16,1-1 4 15,1 0-6-15,-1-1 1 16,-2 1 5-16,-2 2-9 16,3-2 3-16,-4-1 0 15,3-1 0-15,1-3 2 0,-2 1-2 16,7-2 9 0,0 0-8-16,1 0 31 0,5 1-21 15,-4-2-9-15,3-1 7 16,1 0-9-16,-1 0 0 15,1 0-1-15,-4-2-3 16,6 0-1-16,-2 0 5 16,-1 0-2-16,2-2-4 15,1 2 8-15,1 2-2 16,3 0 7-16,0 2-5 16,0-1-1-16,0 0-1 15,0-3-24-15,0-2 19 0,0-2-30 16,5 2 19-16,0-1 16 15,-3 1-2-15,2 1 1 16,1-1 1-16,1 0 0 16,1-1 1-16,2 3 0 15,2 0-1-15,0-1 0 16,3 4-1-16,-1-1-3 16,3 0 4-16,1 1 0 15,1 0-6-15,3-1 4 16,0 0-16-16,2 0 1 15,4 3-10-15,0-4 22 16,2 1-5-16,0 0 5 16,0 2-1-16,4 1 3 0,0-2 3 15,3 4-3-15,-1-2 4 16,1 3-1-16,0 0 0 16,-5-2 1-1,3 4-5-15,-5-2 4 0,0 2-4 16,-2 2-7-16,-1-3 11 15,3 3 1-15,0-3-1 16,0 3 0-16,0 0 2 16,0 0 0-16,2 0 6 15,-2 0-8-15,-2 0 3 16,-2 8-3-16,-5 0 0 16,-1 0 0-16,2 3-1 15,-1-4 1-15,-5 0 0 16,-2 2 7-16,1-1-6 0,-3-2 11 15,-2 3-12-15,0-2 0 16,-2 3 3-16,-3 2-2 16,0 0-1-16,-2 2 0 15,2 4 4-15,-2 0-2 16,-2 2-2-16,0 2 0 16,0-1 4-16,0 1-3 15,0-5-1-15,-2 3 4 16,-8-1-1-16,-1-1 1 15,-3 3-4-15,-1-4 2 16,1-1-3-16,1 0 1 16,2-2 0-16,2-5 0 0,0 0 2 15,1-1-4-15,-4-2 2 16,-1 0 0 0,0 0 1-16,-3 0 0 0,1 2-1 15,-1 1 0-15,-3-2 0 16,0 1 0-16,1 2 0 15,-3-1 2-15,4-4-5 16,1 2 4-16,3-2-1 16,0-1 0-16,-1 0 3 15,1 0-3-15,2 0 0 16,-2 2 1-16,-4-1-3 16,5 0 2-16,-5 0-32 15,7-5-48-15</inkml:trace>
  <inkml:trace contextRef="#ctx0" brushRef="#br0" timeOffset="113117.9169">12973 13404 54 0,'0'0'138'0,"0"0"-86"16,0 0-7-16,0 0 38 15,0 0-32-15,0 0-21 16,0 0-18-16,0 0-12 16,0 0 22-16,0 0-10 15,0 0-10-15,-2 0 2 16,-16 0-3-16,-4 0-1 16,-5 0 0-16,-2 0-1 0,-2 0-4 15,-5 0 5 1,1 0-5-16,-6 0 1 0,-1 0-6 15,-2 0 4-15,-3 0 5 16,-3 0-14-16,2 0 12 16,3-7 0-16,5-1 3 15,4 2-5-15,5 0 9 16,-2-2-4-16,4-4 0 16,-2 1 7-16,-1-4-13 15,1 0 6-15,0-1 0 16,-5-1 1-16,0-1 0 15,1-3-1-15,1 2 0 16,7 1 8-16,3 2-12 16,6-1 4-16,0 5 0 0,5 0 1 15,4 0 2-15,2 2-3 16,5-4 11-16,2 1-6 16,0-1-6-16,0-5 1 15,0 3 0-15,9-4-6 16,7 0 1-16,4-4-1 15,4-2 6-15,3 3-20 16,2 2 20-16,0 3-21 16,0-3-1-16,-2 1 15 15,0 3-15-15,2-2 2 16,0 5 7-16,0 1-5 16,2 1 14-16,4 5-6 15,3 3 1-15,5 3 6 16,3 1-9-16,8 0 6 15,0 0 2-15,2 0-28 0,-2 0 30 16,0 5-16-16,-2 5 14 16,-4 2-5-16,2-2 14 15,-5 4-5-15,-5-2 0 16,-3 0 4-16,-6 3-2 16,-2-1-2-16,-2 1 0 15,0 6 0-15,-2 1 8 16,-1 3-8-16,-4 8 1 15,-2-1 4-15,-3-1 9 16,-10 6-9-16,-3-1 4 0,-2 2 5 16,0 1-12-1,0-4 4-15,0-3-6 0,-7-4 5 16,1-5-5-16,-7-3 0 16,-3-5 0-16,1 2 17 15,-6-3-9-15,-1-2 9 16,-1-2 1-16,-4 2-14 15,1-2-1-15,-5-2-3 16,-7 1 0-16,-4-4-4 16,-3-1 4-16,-2-4-3 15,7 0 2-15,4 0-9 16,10 0 6-16,4 3 4 16,3 0-28-16,4 3-44 15,1-4-63-15</inkml:trace>
  <inkml:trace contextRef="#ctx0" brushRef="#br0" timeOffset="183137.8307">12520 8666 203 0,'0'0'154'16,"0"0"-64"-16,0 0 37 16,0 0-24-16,0 0-8 15,0 0 2-15,0 0-40 16,8-63-6-16,-6 63-7 15,-2 0-39-15,0 0-1 16,0 0-4-16,0 7-39 16,0 25-1-16,-21 26-12 15,-16 21 52-15,-15 11 0 16,-6 0-22-16,0-8 3 0,0-8-43 16,5-9-24-1,8-10 25-15,12-16-39 0,16-15-61 16,11-17-116-16</inkml:trace>
  <inkml:trace contextRef="#ctx0" brushRef="#br0" timeOffset="183370.4761">12186 8751 370 0,'0'0'202'15,"0"0"-151"-15,0 0-51 16,0 0-7-16,0 0 7 0,0 0 27 16,91 150 26-16,-41-86-26 15,1-4-22-15,0-7 3 16,-2-12-8-16,-4-4-22 16,-3-7-19-16,-4-8-85 15,0-12-102-15</inkml:trace>
  <inkml:trace contextRef="#ctx0" brushRef="#br0" timeOffset="183769.3123">13330 8857 141 0,'0'0'139'0,"0"0"-89"15,0 0 30-15,0 0-10 16,0 0-18-16,0 0-8 16,0 0-32-16,0 0 14 15,0 0-4-15,0 0-20 16,0 0 27-16,0 0-7 15,0 0-8-15,0 0 15 0,0 0-27 16,0 0 5-16,0 0-7 16,0 0 11-16,0 0-12 15,0 0 1-15,0 0-12 16,0 0 11-16,0 0-34 16,0 0-13-16,0 0-13 15,0 0-45-15,12 0 25 16,0 0 18-16,-3 0-67 15</inkml:trace>
  <inkml:trace contextRef="#ctx0" brushRef="#br0" timeOffset="184625.21">13280 9003 164 0,'0'0'159'0,"0"0"-155"0,0 0 26 16,0 0 30-16,0 0-25 16,0 0-34-16,-26 3 7 15,21-12-8-15,3-3 0 16,2-4-11-16,0 0 10 16,0 0 1-16,0 6 0 15,5 1-2-15,6 4 8 16,0 3 3-16,-2 2-9 15,4 0 6-15,0 0-12 16,-1 4 6-16,1 6 0 16,-5-3 3-16,-4 2 0 15,0-6-3-15,-4 2 0 0,0-1-19 16,-6 2 0-16,-21 2-20 16,-4 1-38-16,6-4-64 15,13-5-32-15</inkml:trace>
  <inkml:trace contextRef="#ctx0" brushRef="#br0" timeOffset="185374.3237">13707 8652 280 0,'0'0'205'0,"0"0"-173"15,0 0 23-15,0 0 18 16,0 0-59-16,0 0-14 15,-10 77-8-15,6-17 8 16,-2 2 0-16,-5 2 0 16,-3-3 0-16,3-10-3 15,-1-7-28-15,6-14-11 16,2-7 8-16,4-11-12 0,0-8-7 16,0-4-5-16,2 0 58 15,22-21 16-15,10-13-14 16,6-3 10-16,-5 2-11 15,-6 10 12-15,-11 10 71 16,-9 7-81-16,1 8-3 16,-2 0-14-16,-3 11-45 15,1 12 44-15,-6 5 1 16,0 2 14-16,0-4-5 16,0-3 13-16,0-7-5 15,0-7-3-15,0-7 5 16,0-2 0-16,0 0 5 15,14 0 51-15,8-25 19 16,16-14-71-16,11-15 1 16,11-10 10-16,6-6-18 0,0 4 10 15,-11 7-10-15,-10 15 28 16,-12 13-4-16,-8 13-14 16,-12 7-1-16,-3 8 11 15,-8 1-12-15,-2 2 8 16,0 0-18-16,0 0 0 15,2 0-1-15,-2 0 7 16,0 0-6-16,0 0 0 16,0-2-8-16,0 2 7 15,0 0-28-15,0 0-14 0,0 0-16 16,0 0-43-16,0 0-10 16,0 4 4-16,0 6-25 15,0-6-41-15</inkml:trace>
  <inkml:trace contextRef="#ctx0" brushRef="#br0" timeOffset="186520.6881">6611 14909 29 0,'0'0'0'0,"0"0"-23"15</inkml:trace>
  <inkml:trace contextRef="#ctx0" brushRef="#br0" timeOffset="187219.5999">9212 15302 197 0,'0'0'255'16,"0"0"-151"-16,0 0-59 15,0 0-24-15,0 0 10 16,0 0-31-16,3 6-3 15,-3 28 1-15,-14 7-3 16,-3-2 10-16,-3 1-12 16,-1-3-1-16,6-12-32 15,-3-1-4-15,3-2-50 16,1-13-59-16,-1-5-104 0</inkml:trace>
  <inkml:trace contextRef="#ctx0" brushRef="#br0" timeOffset="187449.5078">9081 15378 475 0,'0'0'144'0,"0"0"-120"16,0 0-4-16,0 0-5 16,0 0 17-16,0 0-2 15,103 40-5-15,-72-17-14 16,3 2-9-16,-5-3 0 15,-6 2-2-15,2-2 3 16,-2 1-9-16,-3-5 6 16,-3 3-26-16,-3-2-27 0,-10-9-121 15,-4-8-296-15</inkml:trace>
  <inkml:trace contextRef="#ctx0" brushRef="#br0" timeOffset="211530.7076">14846 12222 268 0,'0'0'112'0,"0"0"-101"15,0 0-11-15,0 0 0 16,0 0 39-16,0 0-10 0,0 0 0 15,0 0-5-15,0 0-9 16,0 13 24-16,0-10-19 16,0-3-3-16,0 0 8 15,0 0-17-15,0 0 15 16,0 0-4-16,0 0-19 16,0 0 23-16,0 0-13 15,0 0-1-15,0 0 10 16,0 0-17-16,0 0 10 15,0 0 2-15,0 0-12 16,0 0 26-16,0 0-15 16,0-24-12-16,0-10-1 15,6-13-28-15,2-4 28 16,-4-9-3-16,-2-7-2 16,0-7-1-16,0-13-12 0,0-2-2 15,3-10 19-15,-1 4-8 16,3 10 9-16,-2 1 0 15,4 11 2-15,-3 11 12 16,-2 10-11-16,1 14 3 16,-3 10 2-16,-2 8-1 15,3 6-1-15,-3 10 5 16,0 0-9-16,0 4 3 16,0 0-5-16,0-3-10 15,0 3 10-15,0 0-29 16,0 0 6-16,0 4-2 15,-14 21 19-15,-9 7 2 0,-2 6 4 16,-4-1 0-16,4 2 1 16,2-3 3-16,3-2-4 15,5 0 0-15,1 1 6 16,1-3-16-16,2-6 10 16,1-6-4-16,4-5 3 15,4-6-16-15,2-4 9 16,0 1-2-16,0-6 5 15,0 0 5-15,0 0 0 16,0 0 12-16,0-7 19 16,13-20-23-16,7-9-7 15,5-5-1-15,0-4 2 0,4-1-11 16,4-2 8 0,-4 2-11-16,2 4 7 15,-4 6-2-15,-8 8 7 0,-2 10 2 16,-7 6 3-16,-5 5 9 15,-3 5 0-15,-2 1-10 16,0 1-4-16,0 0 0 16,0 0-5-16,5 0-6 15,6 10-6-15,4 18 17 16,8 4 0-16,3 4 7 16,1 0 3-16,2-2-3 15,0-4-2-15,-2-4-5 16,-2-2-6-16,-1-2-13 15,0-4-107-15,-5-10-167 16</inkml:trace>
  <inkml:trace contextRef="#ctx0" brushRef="#br0" timeOffset="224866.1522">4763 12418 0 0,'0'0'38'0,"0"0"4"16,0 0-21-16,0 0-3 15,0 0 6-15,0 0-14 16,0 0 16-16,0 0-16 15,36 0-1-15,-28 0 7 16,2 0-10-16,3 0 6 16,3 3-1-16,1-2-10 15,2 1 13-15,3 3-10 16,0-5-2-16,5 1 26 16,2 1-24-16,4-2 32 15,5 0 2-15,0 0-38 0,4 0 18 16,-2 2-12-16,1 0-4 15,3 3 6 1,-1-2 1-16,-1 1-9 0,-2 3 0 16,0-2 6-16,-2 2-5 15,2 1 1-15,3-3-2 16,1-2 14-16,5-1-11 16,4 0 11-16,3-2-12 15,2 2 4-15,-2-2 1 16,0 0 0-16,0 0-7 15,2 1 16-15,2 3-16 16,4 1 14-16,3-3-14 16,-2 0 8-16,1-2-4 15,-1 0-4-15,0 0 0 16,0 0-5-16,-1 0 11 0,1 0-6 16,-3-2 0-16,-4 0 3 15,-2 0-3-15,0 2 0 16,-3 0 0-16,3 0-1 15,-3 0 5-15,-1 0-4 16,-1 0 0-16,-2 0 2 16,-3 0-6-16,-1 0 4 15,-3 0 0-15,-1 0-2 16,1 0 7-16,0 0-5 16,3 0 0-16,-3 0 2 15,3 0-8-15,-7 0 6 16,-3-5 0-16,-1 2-3 0,-7-1 5 15,0-1-2-15,-3 1 0 16,-1 0 7-16,3 0-6 16,-2 0-1-16,5-2 0 15,3 1 9-15,-1-2-6 16,-2 2 3-16,-2 0-3 16,-7 1 1-16,-7 2 14 15,-1 1-15-15,-8-2-2 16,-2 3 20-16,-2 0-19 15,0 0 9-15,0 0-5 16,0 0 0-16,0 0-1 16,0 0-5-16,0 0 0 15,0 0 1-15,0 0 1 0,0 0-2 16,0 0 0 0,0 0-20-16,0 0-36 0,0 0-145 15</inkml:trace>
  <inkml:trace contextRef="#ctx0" brushRef="#br0" timeOffset="285757.6242">5225 12468 5 0,'0'0'2'16,"0"0"-2"-16,0 0 7 16,0 0 13-16,0 0 21 15,0 0-6-15,0 0 9 16,0 0-1-16,0 0-22 15,0 0 11-15,0 0-14 0,0 0-17 16,0 0-1-16,0 0 4 16,-5 0-4-16,-1 0 0 15,-1 0-3-15,2 0 1 16,-2 0 2-16,1 0 0 16,-5 4-1-16,-3-1 2 15,-1-2-1-15,-3 2 0 16,0-2-5-16,-2-1-1 15,0 0-3-15,3 0 6 16,-4 0 0-16,5 0-4 16,1 0 7-16,1-1-2 15,3-3 6-15,3 0-3 16,-4 0-1-16,-1-1 1 16,-1 1-2-16,-5 1 1 0,-2-2 0 15,-1 3-1-15,2 0 5 16,2 2-4-16,3-2 7 15,3 1 0-15,-1-3 1 16,3-1-5-16,-4 3 4 16,3-4 6-16,-1 2-6 15,-1-2 5-15,2-1-10 16,-3 0 4-16,1 0 10 16,2-2-11-16,2 1 12 15,0 1-5-15,0-1 0 16,2-4 15-16,1 5-15 15,-1-5-12-15,1 0 9 16,-2-3-8-16,2 3-1 0,2-5 4 16,-1 1 0-16,1 0-7 15,2 0 3-15,-3 2 0 16,2 0-1-16,-1-2 1 16,2-5 0-16,-2 1-1 15,2-1 8-15,-1-1-5 16,1 0-2-16,0-2 6 15,2 1-9-15,-2 3 3 16,2 2 0-16,0 1 0 16,0 3 6-16,0-1-6 15,0 3 0-15,0 0 1 16,0-4-5-16,0 2 4 16,0-2-2-16,6-1-1 0,3-3 5 15,-3 3-2-15,2 3 0 16,1-4 1-16,3-2 1 15,5-3-2-15,-2 1-2 16,3 3-6-16,-5 5 13 16,3 0-6-16,1-1 1 15,1 1 0-15,5 0-6 16,2 2 6-16,-2 1 0 16,2-1-2-16,0 1 4 15,-3 1-2-15,7-2 0 16,3 2 0-16,1-2-3 15,0-2 3-15,3 2 0 0,-3 2 0 16,3 0 3 0,0 0-5-16,-3 2 2 0,3 2 0 15,-5 2 0-15,0 0 0 16,3 0 0-16,3-2-5 16,1-1 11-16,3 2-6 15,1-4 0-15,1 4 3 16,3-1-8-16,3-2 5 15,0 2 0-15,-2-2 2 16,-1 2-1-16,4-2-1 16,-1 1 0-16,4 3 6 15,3-2-9-15,6 1 3 16,3-2 0-16,4 1-1 0,0 2 1 16,-2 0 0-1,-3 0 0-15,1 3 2 0,-2-2-7 16,0-1 5-16,-1 4 0 15,5-2-1-15,-1 1 5 16,1-1-4-16,0 2 0 16,-2 0-8-16,-2-2 6 15,-1 2 2-15,-2 0-1 16,-4 0-3-16,-3 0 4 16,-2 0 0-16,1 0 0 15,-1 0 3-15,-2 0-13 16,-3 0 10-16,-3 0-4 0,-7 2 1 15,-1 1 3 1,1-1 0-16,-2 0 0 0,4 0 1 16,-5 1-4-16,0 1 3 15,1 0 0-15,-3 0-4 16,0 3 3-16,2 0 1 16,-1 1 0-16,1-1 0 15,-6 2-5-15,0 0 5 16,-3 0 0-16,-1 0-3 15,-6 2 6-15,1-2 0 16,3 2-3-16,0-1 1 16,0 2 1-16,-1 1-2 15,-5 2 0-15,-4 5-1 16,-1 0 5-16,-6 4 3 16,-2 8 10-16,0 5-15 0,0 2 9 15,1 3-11-15,3-5 0 16,2-9 0-16,-2-2 2 15,3-2-2-15,-3-2 0 16,4-1 1-16,-6 0 0 16,0 1-1-16,1 2 0 15,-1 1-1-15,-2 0 4 16,2 1-3-16,0-2 0 16,-2 1 5-16,0-4-7 15,-2-1 2-15,0 3 0 16,0-4-1-16,0 2 4 15,0-3-3-15,0 0 0 0,0-1 4 16,0-8-4 0,0 1 0-16,0-3 0 0,0 0-2 15,0 1 7-15,-4 0-2 16,-4 4-1-16,-1 2 0 16,-3 2 9-16,-2 0-11 15,-1-2 1-15,-4 0 3 16,1-2-1-16,3 0-3 15,-3-2 0-15,0 0 5 16,-2 0-6-16,-3-2 1 16,2 0 0-16,-2-2-3 15,1 1 0-15,1-3 2 16,4-3 1-16,1-1 0 16,3 2-3-16,-3 2 3 15,1-1 0-15,1 1-4 0,1-3 7 16,2 3-3-16,2 1 0 15,-2-4 2-15,0 2-6 16,-1-2 4-16,4 2 0 16,-1-2-5-16,-1 2 6 15,2 1-1-15,-1-2 0 16,5 0 3-16,2 0-11 16,0-2 8-16,2 0-27 15,0 0-18-15,0 0-47 16,0 0-57-16</inkml:trace>
  <inkml:trace contextRef="#ctx0" brushRef="#br0" timeOffset="292448.7148">4844 11071 607 0,'0'0'93'16,"0"0"-90"-16,0 0-6 0,0 0-11 16,0 0 6-16,0 0 1 15,0 0 14-15,0 123-3 16,0-84-4-16,4-3 6 15,3-4-14-15,1 0 4 16,-1 0-37-16,2 4 6 16,0 5-51-16,0 2-28 15,-2-6-82-15</inkml:trace>
  <inkml:trace contextRef="#ctx0" brushRef="#br0" timeOffset="292750.2119">5089 11410 455 0,'0'0'124'15,"0"0"-101"-15,0 0 40 16,0 0-62-16,0 0 3 16,0 0-1-16,-99-34-3 15,95 23 0-15,4 0-4 16,0-4-19-16,0-3 23 15,0 1-15-15,4 0 8 16,8 7 2-16,-1 5 10 16,-3 2-8-16,4 3 3 15,-3 0-19-15,2 0 17 0,0 16-10 16,-2 6-3 0,0 6 0-16,-4 1-81 0,-3-5-49 15,2-14-91 1</inkml:trace>
  <inkml:trace contextRef="#ctx0" brushRef="#br0" timeOffset="293003.7119">5354 11365 443 0,'0'0'179'16,"0"0"-166"-16,0 0 22 15,0 0-14-15,0 0-9 16,0 0-9-16,-129 0-3 15,113-5 3-15,7-4 8 0,9-5-10 16,0-5-2 0,9-6-26-16,17-3-43 0,9 2 63 15,-4 8-10-15,0 4 13 16,-7 10-3-16,-4 4-19 16,-9 0-22-16,-11 20-72 15,0 17 12-15,-20 0-31 16</inkml:trace>
  <inkml:trace contextRef="#ctx0" brushRef="#br0" timeOffset="293305.7134">5536 11383 569 0,'0'0'82'15,"0"0"-82"-15,0 0 0 16,0 0-23-16,0 0-3 16,0 0 26-16,-95-48-17 15,95 24 17-15,0-3 0 16,9-4-25-16,22-1 7 16,5 4 14-16,-3 6 3 15,-4 12-1-15,-6 6 2 16,-10 4-10-16,-2 0 9 0,-7 18-23 15,-4 14 0 1,0 7-13-16,-11-1-76 0,-9-11-156 16</inkml:trace>
  <inkml:trace contextRef="#ctx0" brushRef="#br0" timeOffset="293625.7123">6051 10909 422 0,'0'0'220'0,"0"0"-190"0,0 0-26 15,0 0 6-15,0 0-10 16,0 0 0-16,0 120 27 16,0-42-1-16,0 4 10 15,6-2-34-15,2-10 1 16,-1-8-3-16,1-12-28 16,4-7 7-16,-1-7-34 15,7-16-110-15,6-18-129 16</inkml:trace>
  <inkml:trace contextRef="#ctx0" brushRef="#br0" timeOffset="293896.8879">6359 11522 515 0,'0'0'20'0,"0"0"-20"15,0 0 0-15,0 0 11 16,0 0-11-16,-59-115-7 16,59 81-7-16,15 3-12 15,9 7 15-15,-1 10-5 16,-6 6-36-16,-5 8 39 0,-3 0-1 16,-1 0-18-1,-1 19 21-15,0 13 4 0,-7 4 7 16,0 4 0-16,0-5-110 15</inkml:trace>
  <inkml:trace contextRef="#ctx0" brushRef="#br0" timeOffset="294165.6067">6359 11522 187 0,'58'12'261'0,"-58"-12"-246"16,0 0-10-16,0 0 19 0,0 0 1 16,-115-58 16-16,115 33-25 15,0 1-16-15,2-2 0 16,25 4-21-16,-1 4-4 16,3 7 23-16,-2 7-20 15,-3 4 6-15,-6 0 2 16,-5 5-31-16,-8 20 19 15,-5 4-13-15,0 8 0 16,-13-5-61-16</inkml:trace>
  <inkml:trace contextRef="#ctx0" brushRef="#br0" timeOffset="294429.4417">6879 11103 548 0,'0'0'166'15,"0"0"-136"-15,0 0-18 16,0 0 1-16,0 0-13 16,0 0 9-16,0 132-2 15,0-63 1-15,-7-5 2 16,2-5-20-16,5-4-7 15,0-7-46-15,0-9 1 0,7-7-55 16,11-18-80-16,7-11-115 16</inkml:trace>
  <inkml:trace contextRef="#ctx0" brushRef="#br0" timeOffset="294655.4316">7164 11543 285 0,'0'0'303'0,"0"0"-256"16,0 0-4-16,0 0-7 16,0 0-28-16,0 0 3 15,-65-46 11-15,61 25-18 0,4-1-4 16,0 0-2 0,11 0-40-16,7 5 19 15,-1 10-39-15,-3 4 13 0,-1 3-17 16,1 0-27-16,-5 17-28 15,-3 5-49-15</inkml:trace>
  <inkml:trace contextRef="#ctx0" brushRef="#br0" timeOffset="294847.5052">7164 11543 117 0,'118'-43'313'0,"-118"43"-257"15,0 0-38-15,0 0 53 16,0 0-24-16,0 0-40 0,-64-64-7 16,64 62-7-16,0 2-71 15,19 0-18-15,8 0 1 16,4 0-40-16,-6 0-8 16</inkml:trace>
  <inkml:trace contextRef="#ctx0" brushRef="#br0" timeOffset="295173.4539">7766 10958 572 0,'0'0'27'0,"0"0"-27"16,0 0-3-16,0 0-10 16,0 0 13-16,2 109 12 15,-2-43-6-15,-11 2-1 16,-3-2-5-16,4-5-11 15,0-8-32-15,8-8-48 0,2-11-11 16,0-12-87-16</inkml:trace>
  <inkml:trace contextRef="#ctx0" brushRef="#br0" timeOffset="295329.2784">8024 11472 506 0,'0'0'115'16,"0"0"-110"-16,0 0-2 16,0 0-6-16,0 0-72 15,0 0-63-15,0 2-103 16</inkml:trace>
  <inkml:trace contextRef="#ctx0" brushRef="#br0" timeOffset="499653.7816">4007 13353 198 0,'0'0'172'0,"0"0"-141"15,0 0 4-15,0 0 36 16,0 0-17-16,0 0-6 16,0 0-31-16,-6 2 2 15,6-2 14-15,0 0-25 16,0 0 13-16,0 0-13 16,0 0-7-16,0 2 26 15,0-2-27-15,0 0 1 0,0 0-1 16,0 1-16-1,9-1 4-15,20 0 2 0,13 0 10 16,14 0 11-16,4 0-10 16,4 0-1-16,4-12 7 15,1-1-2-15,2-6-1 16,-7 2-4-16,-8 3 0 16,-9 2-9-16,-13 4 6 15,-12 1 3-15,-9 5-1 16,-4 1 4-16,-7-1-4 15,0 2 1-15,-2 0 0 16,0 0 2-16,0 0 1 16,0 0-3-16,-4-2 0 15,-21-3-6-15,-15 1-25 0,-4-2-11 16,1 1 14-16,10-2 28 16,10-1-20-16,10 4 20 15,7 2 4-15,6 1 3 16,0-1-6-16,0 0-1 15,23 2-47-15,14 0 28 16,12 0 7-16,-2 0 12 16,-5 0-1-16,-9 4 4 15,-8 6-3-15,-5 2 5 16,-9 1-5-16,-7 3 26 16,-4 5-23-16,-6 5 11 15,-34 2 14-15,-18 2-18 16,-13-6-2-16,-7-4-8 0,-1-4-57 15,20-12-84-15</inkml:trace>
  <inkml:trace contextRef="#ctx0" brushRef="#br0" timeOffset="516905.9139">21850 12615 28 0,'0'0'21'0,"0"0"-21"16,-125 10 0-16,78-6 13 16,1-2 4-16,1-2 33 15,-2 0 2-15,0 0-19 16,-5 0 13-16,4 0-32 15,-6 0 1-15,-2 0-4 16,-4 0-7-16,-7 2-1 16,-6 2-3-16,-3-2 5 15,-5-2-7-15,2 0 2 16,-2 0 0-16,-4 0 43 16,-2 0-22-16,-1 0-1 15,-7-2-6-15,4-2-8 0,2 2-3 16,-3 0-3-16,-1 2 0 15,-5 0-3-15,-6 0 6 16,1 0-3-16,3 0 0 16,6-4 2-16,3-4-1 15,6 0-1-15,2-2 0 16,3 0-5-16,6 0 10 16,-1-3-6-16,3 4 1 15,-1-5-15-15,0 1 12 16,1 1-1-16,3 0 4 15,9 3 3-15,4-1 0 16,7 2 1-16,2 0-4 0,1 1 6 16,-4 0-12-16,1 0 6 15,-4-2 0-15,-1 0-1 16,7-1 5-16,10-2-4 16,8-1 10-16,4-4-4 15,5 0 5-15,4-7-6 16,0-5 6-16,1-2 10 15,2-6-20-15,1-1 8 16,2-4-9-16,3-5 4 16,0 1-7-16,2-8 3 15,1-2 0-15,0-5-4 16,-5-8 2-16,-3-6 2 16,-5-7-1-16,-3-6 2 0,-3 1 13 15,4 2-6 1,7 5 11-16,3-1 12 0,9-2-29 15,0-10 1-15,9-11-3 16,24-13-18-16,10-13 18 16,8-21-23-16,9-4 22 15,0-5-8-15,-4 6-8 16,-6 10 15-16,-13 9-2 16,-3 7 8-16,-3 12-4 15,-4 7 0-15,-5 4 0 16,-7-1-8-16,-5 1 2 15,-6-1-5-15,1 0-3 0,1 7 4 16,6 7 5-16,3 10 5 16,7 12 0-16,10 9-4 15,5 6 2-15,11 6-2 16,12 8 2-16,6-3-2 16,10 8-5-16,-2 4 9 15,-3 5 0-15,-5 6-4 16,9 9-2-16,4 4 4 15,8 4-10-15,14 4-10 16,8 0 11-16,9 8 9 16,11 15 3-16,16 0-7 15,5 0-6-15,6-10-6 16,2 0-6-16,-5-9 11 16,-1-2 9-16,-9 1 0 15,-12 2 4-15,-13 3-10 0,-14 5 8 16,-13 3 1-16,-16 5 0 15,-8 3-33-15,-9 2 31 16,-4 3-3-16,-5 5 6 16,-5 10-5-16,-4 7 5 15,-6 9 0-15,-8 10 0 16,-5 11 1-16,-7 5-2 16,-8 6 1-16,-6 7 0 15,0 5-6-15,0 3 9 16,0 11-3-16,0 10 0 15,0 22 3-15,0 15-4 16,0 12 1-16,0 9 0 0,0-6-1 16,0-2 3-16,-12 1-2 15,-5-11 0-15,-10-7 4 16,-4-5-4-16,-2-9 0 16,-8-11 0-16,1-10-1 15,7-18 4-15,2-7 1 16,8-11-4-16,6-10 4 15,3-11-6-15,5-15 2 16,3-15 0-16,1-10-1 16,3-7 4-16,-1-6-3 15,1 0 0-15,-2 0 4 16,2 1-5-16,-1 4 1 16,1 1 0-16,2 4-4 0,0-2 4 15,0 0 0 1,0-3 0-16,0-4 0 0,0 6-3 15,-2-7 3-15,-4 0-3 16,1-5 0-16,0-2 3 16,-4 3 0-16,1 2 2 15,-6 4 0-15,-1 6 8 16,-1 2-10-16,1 0 0 16,-4 4-2-16,4-1 4 15,3-8-2-15,2-1 0 16,3-5-1-16,3-4-5 15,2-8-31-15,-6-3-139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42:4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5664 4616 126 0,'-116'-3'22'15,"-2"-10"-22"-15,-7 0 0 16,-11 1-26-16,-14-6-24 0,-4-3-2 15</inkml:trace>
  <inkml:trace contextRef="#ctx0" brushRef="#br0" timeOffset="29026.3942">23702 13087 9 0,'0'0'11'16,"0"0"6"-16,0 0-17 15,0 0 119-15,0 0-11 16,0 0-47-16,0 0-15 16,-33-29-4-16,23 23 1 15,2 0 12-15,1 3-32 16,3 0 23-16,0 1-31 15,1 0-4-15,3 2 4 16,0 0-15-16,0 0 8 0,0 0 7 16,0 0-11-1,0 0 18-15,0 0-16 0,0 0-3 16,0 0 7-16,0 0-10 16,0 0-4-16,3 2 1 15,10 18 3-15,9 11-3 16,7 10 3-16,4 9 0 15,9 9-5-15,12 2-23 16,6 2-8-16,11-5 1 16,1-3-12-16,-5-8 0 15,-5-4 5-15,-10-12 9 16,-8-2 33-16,-8-8-13 16,-12-5 7-16,-3-6 2 15,-13-1 3-15,1-4 1 16,-5 2 0-16,2-3 0 0,-4-1 1 15,-2-3 0-15,0 3-1 16,0-3 9-16,0 0 0 16,0 0 17-16,0 0-13 15,0 0-6-15,0 0 8 16,0-4-13-16,0-12 1 16,0 0-3-16,-5-6 1 15,0 0 28-15,-4-2-21 16,3-5 6-16,-5 1 24 15,-1 2 0-15,4 5 12 16,-4 1-3-16,6 9 3 16,1 5-4-16,3 4-19 0,0 2-14 15,2 0-8-15,0 0-5 16,0 0-9-16,0 14-13 16,0 16-1-16,11 8 17 15,7 3-35-15,7-4 0 16,2 1 12-16,-2-4-7 15,8-2 17-15,-2-3 14 16,-2-5-5-16,-5-7 9 16,-6-3 1-16,-10-7 0 15,-5-5-3-15,-3 0 7 16,0-2 2-16,0 0 14 16,-20 0-3-16,-13 0 0 15,-10 0-17-15,-1 0 0 0,-6-2-2 16,-3-7 2-1,-3 0-17-15,-1-3-2 0,5 2-7 16,5 2-36-16,11-6-222 16</inkml:trace>
  <inkml:trace contextRef="#ctx0" brushRef="#br0" timeOffset="36152.2432">26319 15173 74 0,'0'0'55'15,"0"0"10"-15,0 0-1 16,0 0 2-16,0 0-8 16,0 0-44-16,0 0-12 15,0 2-2-15,0 5-1 16,0 1 1-16,0 2 0 16,-8 2 3-16,-6 2 0 15,-4 0 2-15,-2-2-5 16,-3-1 2-16,0 2 3 15,-4-3-3-15,-2 2-2 0,0-5 0 16,0 0-7 0,2 1 3-16,2-3 4 0,-2-5-2 15,0 5-5-15,-2-1 6 16,-4-1-1-16,0-3 2 16,-5 0-3-16,0 0 3 15,0 0-2-15,-2-3 0 16,2-6-8-16,5 4 9 15,-3-7-11-15,7 2 4 16,5-4 3-16,3 2 6 16,4-6-1-16,-1-3 5 15,0-3-3-15,0-3 4 16,0-4-6-16,-4-1 1 16,2 0-2-16,-2 2 2 15,-1-2-1-15,6 6 0 0,1 2 3 16,3-1 0-1,6 2-1-15,4-5 0 0,3 1 4 16,0 8-6-16,0-1 0 16,0-2-1-16,14-1-11 15,4 1 8-15,2 5-8 16,4-2-9-16,3 1 1 16,4 4-6-16,3 2-5 15,1 2 12-15,-1 6 0 16,-1 0 19-16,0 4-1 15,0 0 1-15,2 0-4 16,0 0 5-16,3 4-1 0,7 8 1 16,4 7 3-1,0 0-3-15,3 3-1 0,-4 0 0 16,-1 0-5-16,-3-3 5 16,2-1 0-16,-7-2-2 15,-5-4 4-15,-5 0 0 16,-5-2-1-16,-1 2 1 15,-4 0 10-15,0 2-1 16,-2 0 2-16,-1 4 8 16,1-4-8-16,-1 6 16 15,-3 4-8-15,-3-2-11 16,-6 7 2-16,-4-4-10 16,0 3-1-16,0 1 1 15,-2-2 2-15,0-3-6 16,2-3 2-16,0-3 0 0,0-4 0 15,0-2 0-15,-4-1-5 16,-12 2-52-16,-14-5-127 16</inkml:trace>
  <inkml:trace contextRef="#ctx0" brushRef="#br0" timeOffset="37344.8017">24694 14985 11 0,'0'0'100'0,"0"0"-100"0,0 0 0 16,0 0 20-1,0 0 23-15,0 0-5 0,-28 46-14 16,9-28-16-16,-3 2 9 16,-7 2-10-16,-5 0-6 15,-8-2 5-15,-3 1-6 16,-1-3 0-16,-3-4 0 15,5 0-9-15,-2-5 4 16,4 0-12-16,5-6-5 16,0-3 20-16,2 0-7 15,-3 0 9-15,1 0-1 16,-6 0 1-16,1 0-3 16,-3-3 3-16,5-7 0 15,4 6 0-15,3 0 3 16,4-5 1-16,2 4-4 0,7-6-2 15,4 1 1-15,8-8-1 16,5-5-19-16,3-8-20 16,0-5-5-16,0-4 18 15,0-1 19-15,9 2 9 16,0 1 16-16,5 0-14 16,1 6 4-16,3-2 7 15,2 5-11-15,6 0-2 16,4 0 0-16,5 3-2 15,4 2 1-15,0 2-6 16,3 0-1-16,1 0 7 16,-3 0-15-16,-2-2 3 0,-1 4-5 15,-2-2 13-15,-6 3 5 16,-3 5 0-16,1 2 9 16,-3 7-8-16,3 5 0 15,0 0 9-15,2 0-2 16,2 0 4-16,0 8 12 15,3 6-4-15,-1 7-12 16,0 4 18-16,1 5-14 16,-5-7 0-16,-5 3-7 15,-3-1-4-15,-8-6 5 16,-5 4-6-16,-2-9 1 16,-6 2 10-16,0-2 0 15,0 4 11-15,0 1 2 0,-6 2-5 16,-9 6 2-1,-5 5-11-15,-5 4-9 0,2-2 3 16,-2 6-3-16,4 0-1 16,-1-4 0-16,5-2-25 15,1-4-1-15,5-4-4 16,2-2 2-16,0 1-3 16,0-7 1-16,-2-3-19 15,-3 2-5-15</inkml:trace>
  <inkml:trace contextRef="#ctx0" brushRef="#br0" timeOffset="60747.9506">7224 13730 18 0,'0'0'39'15,"0"0"-5"-15,0 0-6 0,0 0-21 16,0 0-7-16,0 0-113 15</inkml:trace>
  <inkml:trace contextRef="#ctx0" brushRef="#br0" timeOffset="61375.3176">7461 13596 49 0,'0'0'30'15,"0"0"26"-15,0 0 19 16,0 0 21-16,0 0-9 16,0 0-45-16,8-7-17 15,-8 7-19-15,0 0-5 0,0 0-2 16,0 4-9-16,-22 20 10 16,-12 10 12-16,-12 15 9 15,-5 1-3-15,-5 2-18 16,-5-3 0-16,1 0-2 15,0-5 1-15,2-4-8 16,2-3-15-16,12-13-15 16,11-5 15-16,8-4-1 15,8-7-9-15,7-6 12 16,6-2 3-16,2 0 19 16,2 0 0-16,0-6-8 15,0-8 3-15,0-5-47 16,20-2 27-16,7-6 12 0,4-3-10 15,0-1 19 1,-2-1-2-16,-1-1 12 0,-3 3-6 16,-5 4 1-16,-7 6 8 15,-3 6 12-15,-6 7 7 16,-4 4 20-16,0 3 4 16,0 0-43-16,0 0-9 15,-2 0-2-15,-20 22 2 16,-10 10 27-16,-7 10-4 15,-4 2 9-15,1 4-5 16,0-4-14-16,5-4 5 16,8-5-15-16,10-8 1 0,7-6-2 15,8-7-2-15,4-5-1 16,0 2 1-16,0-3-13 16,29-2 12-16,16 0-10 15,10-4 4-15,15 0 1 16,1 4-39-16,-5 2-129 15,-18 6 57-15</inkml:trace>
  <inkml:trace contextRef="#ctx0" brushRef="#br0" timeOffset="67165.946">22656 16753 32 0,'0'0'125'0,"0"0"-70"16,0 0-7-16,0 0-16 15,0 0-18-15,0 0-2 0,0 0 8 16,-13-25-18-16,11 23 8 15,0-3-3-15,-2 2-5 16,-2 3-4-16,-7-4 2 16,-7 4-7-16,-9 0-1 15,-6 0-13-15,-5 0 17 16,0 7-3-16,3 3 1 16,2-1 3-16,4-5 3 15,2 1 0-15,0-1 1 16,0 5 2-16,-2-8-3 15,-1 8 0-15,1-5 5 16,-4-1-5-16,-1 2 0 16,3 1 1-16,0-2-6 15,3 0 5-15,1-4 0 0,0 0-2 16,3 0 6-16,-1 0-4 16,-2 0 0-16,0 0 0 15,-3 0 0-15,3 0 2 16,-2 0-2-16,4 0 3 15,1-4-3-15,0 4 5 16,-1-4 1-16,2 4 1 16,0 0 1-16,-1-4-5 15,-1 4-3-15,-5-2 0 16,1 2 3-16,0 0-4 16,-2-5 1-16,2 2 0 15,-3-1 9-15,3-1 1 16,4 1 5-16,7 3-4 0,7-3-9 15,2 4 26-15,4 0-12 16,-4-5-6-16,0 5 0 16,-5-4-10-16,-1-1 0 15,-2 1-2-15,-1 0 5 16,1-4-5-16,-2 3 2 16,1 0 0-16,3-4-2 15,1-1 4-15,3-3-2 16,-1 0 7-16,3-1-5 15,-2 0 13-15,-1-4-15 16,1 3 2-16,-1 1 2 16,6-5-1-16,-3 6-3 0,3 1 4 15,0-7 2 1,3 1-5-16,1-4-1 0,2-6 1 16,0 2 2-16,2-6 1 15,-2 6-2-15,-6-4 4 16,2 6 0-16,-3-3 14 15,-3 6-20-15,4-2 0 16,1 0-5-16,1-1 5 16,6-1-3-16,-2-1 3 15,2-1-7-15,0-4 4 16,0-1 3-16,-3-4 0 16,-6-4-3-16,-2 3 4 15,-5 3-1-15,3 2 0 0,-1 6 2 16,3 0-2-16,3 3 0 15,1 0 0-15,2 0-3 16,5 2 9-16,0-1-6 16,0-5 0-16,0 4-5 15,0-7 2-15,5-2 0 16,6-4 3-16,-2 4-10 16,2-3-9-16,4 7 13 15,-1-2 5-15,4-2-25 16,-2 2 21-16,-3 4-12 15,1 2 17-15,-4-6-4 16,1-3 6-16,-3 4-2 0,-4 0 0 16,-2 3 6-1,0 4-7-15,-2 3 1 0,2 1 0 16,0-3-4-16,1 3 8 16,3-1-4-16,1-5 0 15,0-3 1-15,4-5-5 16,-3-4 4-16,2 4-3 15,-3-8-4-15,-5-1 2 16,-2 2-1-16,0-10 5 16,0 8-4-16,-5 4 5 15,-1 9 0-15,1 4 0 16,0 6-5-16,3 2 8 16,2 0-3-16,0 2 1 15,0 2 4-15,0-2-10 16,0-4-41-16,14 0-29 0,1-2 60 15,-1 2 6-15,-3 4 1 16,-2 1 6-16,2 1-15 16,0 0 17-16,2 0 6 15,1 1-4-15,-1-2 2 16,5 3-2-16,7 0 4 16,2 3-6-16,10 0 5 15,7 1-3-15,10 6-2 16,2-4 0-16,2 3-2 15,-2 1 8-15,-5 0-5 16,-2 0 0-16,-3 0 2 16,2 0 7-16,1 0-10 0,-1 5 0 15,2 0-3-15,1-2-3 16,-2 2 5-16,-2-4-5 16,-1-1-1-16,-5 0 7 15,-3 4-5-15,-5-4 5 16,-4 0-1-16,0 4 1 15,2 1 0-15,7 0 0 16,5 3 7-16,8 3-11 16,-2 1 4-16,-7 1 0 15,-1 4-5-15,-10-1 5 16,0 0 0-16,-2 2 0 16,-5-1 0-16,1 2-4 15,-5-6 0-15,-5 4 3 0,-3-2-6 16,-1 4 3-16,-5 8 3 15,4 4-1-15,-6 10 3 16,-4 2-5-16,0 5 4 16,0 1 0-16,0-3-5 15,-4-2 5-15,-8-8 0 16,1 4 0-16,-5-5 2 16,1 6 0-16,1 5 2 15,-1 6-2-15,1 1 5 16,5 7-5-16,1 0-2 15,6-2 2-15,2 2 4 16,0-3 1-16,6 1-7 16,15 2 1-16,-4-5 0 15,-1 2-1-15,-3-4-7 0,-5-7 5 16,0-3-10-16,-4-2 9 16,0-4 1-16,1 1 2 15,-1 1-2-15,0 2 4 16,0-6-2-16,-2 5 0 15,0-4 4-15,-2 4-7 16,0 4 3-16,0-2 0 16,0 2-2-16,0-8 2 15,0 1 0-15,2 1 0 16,9 3-4-16,0-2-1 16,3-7-36-16,-2 4-10 15,0-6 32-15,-5-2-3 16,-7 3 13-16,0-4 6 0,0-5-60 15,-21 1 63-15,-6-5 43 16,-6-1-6-16,0-3-20 16,-1 3-17-16,5-11-42 15</inkml:trace>
  <inkml:trace contextRef="#ctx0" brushRef="#br0" timeOffset="74695.9786">23727 16204 1 0,'0'0'34'0,"0"0"16"16,0 0 3-16,0 0-3 16,0 0-13-16,0 0-14 15,0 0 6-15,4-25-1 16,-4 25-19-16,0 0 19 15,0 0-5-15,0 0-10 16,0 0-2-16,0 0-11 16,0 0 0-16,0 0-1 15,0 0-4-15,0 0 4 16,2 0-1-16,3 0-1 16,1 0 1-16,4 3 2 0,3 1 0 15,2 1-5-15,7 4 12 16,3-9-7-16,4 4 0 15,0-4 3-15,-2 0-3 16,2 0 9-16,0 0-9 16,-2-4 18-16,2-5-16 15,-3 9 3-15,1-5-5 16,2 5 0-16,0 0-8 16,-2 0 5-16,0 0 0 15,-3 0 0-15,-1 0-4 16,-6 0 7-16,1 0 0 15,-3 5 1-15,4-5-1 16,0 3 2-16,4 3-2 16,1-6 0-16,5 0 1 15,0 0-1-15,5 0 0 0,1 0 4 16,1 0-9-16,2-4 1 16,-2-1-3-16,-3-4-1 15,-4 4 16-15,-2 2-6 16,-8 1 2-16,4 2 1 15,-3 0 16-15,7 0-20 16,2 0 0-16,5 7-1 16,-1 5 1-16,2 1-4 15,-3 1 3-15,-3-6-19 16,-2-2 11-16,2-1-15 16,2-5 4-16,0 0-22 0,-2 0 4 15,-4 0 23 1,-2 0 14-16,4-7 8 0,4 0 29 15,3-4-15-15,4 7-10 16,2 4-4-16,-2 0-6 16,-3 0 4-16,-3 0 1 15,-8 0-1-15,1 0 10 16,-5 0-15-16,0 3 8 16,2-2 4-16,1-1-13 15,4 0 0-15,0 0-2 16,4 0-3-16,2 0 0 15,3 0-17-15,-1-4 2 16,1 0 19-16,2 0-5 16,0 0 4-16,0 4 1 15,-1 0-4-15,2 0 1 0,-4 0 7 16,-3 0-3-16,-6 0 14 16,-6 0-10-16,-4 0 12 15,-1 0 2-15,-1 0-16 16,-3 0 1-16,3 0-3 15,1 0 0-15,1 0 0 16,1 0-4-16,1 0-1 16,-3 0 3-16,1 0 2 15,-5 0 1-15,-2-2 3 16,-6 2 3-16,-1 0 28 16,-2 0-16-16,0 0 2 15,2 0-21-15,5 0-9 0,4 0 9 16,5 0-8-16,3 6 8 15,-1-2 0-15,1 0 4 16,-2-1-2-16,3-2-2 16,-5-1 1-16,-1 2-1 15,-7-2 0-15,-5 4-14 16,-2 4-43-16,-2-4-133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44:50.5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23493 4028 100 0,'0'0'53'0,"0"0"-5"0,0 0 4 15,0 0 3-15,0 0-8 16,0 0-43-16,0 0 7 16,4-3 3-16,-4 3-7 15,0 0 24-15,0 0-14 16,0 0-7-16,0 0 14 15,0 0-24-15,-15 27 0 16,-28 21 5-16,-24 23 4 16,-26 19 26-16,-17 10-18 15,-6 9-12-15,1-4 3 16,12-4-8-16,18-9-1 16,18-4-1-16,9-5-8 0,10-11 5 15,9-8 5-15,11-15-8 16,12-18-29-16,9-11-6 15,5-11 19-15,2-8 15 16,0-1 9-16,0 0 48 16,0-1-1-16,0-21-41 15,7-11-1-15,8-4 0 16,3-6-5-16,2-3 0 16,0-7 2-16,0-2-4 15,3-7-2-15,4-1-7 16,2 3 7-16,-3 6-6 15,-2 8 10-15,-3 10 0 16,-10 10 7-16,-4 10 10 16,-5 8 6-16,-2 5 7 15,0 3-2-15,0 0-25 0,0 0-3 16,0 0 0-16,0 0-15 16,0 18 5-16,-20 23-2 15,-14 17 12-15,-13 14 6 16,1 10 0-16,-4 5-5 15,6-7-1-15,8-12 8 16,5-16-12-16,9-14 4 16,8-14 0-16,8-10-5 15,6-6 7-15,0-5-2 16,0-3 14-16,0 0-8 16,20-4 34-16,26-31-15 15,17-7-19-15,9-2-3 16,5 0 2-16,-10 14 12 0,-9 8-17 15,0 7 10-15,-11 15-16 16,-3 0 6-16,-1 0-54 16,-12 0-97-16,-15 0-339 15</inkml:trace>
  <inkml:trace contextRef="#ctx0" brushRef="#br0" timeOffset="915.9049">23241 3709 80 0,'0'0'51'15,"0"0"17"-15,0 0 52 16,0 0 0-16,0 0-44 15,0 0-3-15,-2 0 30 16,2 0-31-16,0 0-3 16,0-13-41-16,2-17-24 15,20-15-8-15,16-16-17 16,22-16-16-16,27-19 22 16,20-7-21-16,5 10-16 15,-16 20 24-15,-32 31 24 0,-31 21 1 16,-20 16 3-16,-13 5 0 15,0 0-5-15,0 5-56 16,0 28-22-16,0 18 83 16,-4 24 0-16,-11 12 6 15,-1 1-6-15,3-6 0 16,-1-16-4-16,7-18 2 16,5-18 0-16,2-18 2 15,0-12-1-15,0 0 1 16,0-12 49-16,0-28-16 15,0-12-33-15,0-8-7 16,0 7 7-16,-15 15 22 16,-7 15 3-16,-14 19-24 0,-18 4-1 15,-4 14-27-15,2 23 12 16,23 8-49-16,31-7-109 16,15-12-83-16</inkml:trace>
  <inkml:trace contextRef="#ctx0" brushRef="#br0" timeOffset="1174.1223">24409 2956 471 0,'0'0'159'0,"0"0"-159"0,0 0-8 16,0 0 8-1,0 0-21-15,0 0 21 0,-23 125 20 16,14-58-19-16,-3 9 12 16,-7 1-13-16,-1-6 0 15,1-11-8-15,0-16-50 16,4-11-27-16,-1-8-33 16,3-6-39-16,1-9-52 15</inkml:trace>
  <inkml:trace contextRef="#ctx0" brushRef="#br0" timeOffset="1554.8816">24652 3305 427 0,'0'0'105'0,"0"0"-98"16,0 0 1-16,0 0-6 15,0 0 3-15,0 0 2 16,-42 93-6-16,34-59-2 15,8-11-1-15,0-7-32 16,25-12 20-16,16-4 7 16,3-7 7-16,1-19 9 15,-10-7-8-15,-10 1 16 16,-12 0-8-16,-11 6-4 0,-2 5 9 16,0 10 1-1,-18 6-7-15,-17 5-8 16,-18 12-2-16,-13 28 2 0,-7 13 0 15,2 11 3-15,9 2-1 16,8 0 1-16,19-4 16 16,16-9-10-16,19-16-9 15,0-10-3-15,36-14-2 16,28-13 2-16,32-11-12 16,22-45 15-16,19-34-53 15,6-28-103-15</inkml:trace>
  <inkml:trace contextRef="#ctx0" brushRef="#br0" timeOffset="1904.469">25436 3046 478 0,'0'0'60'15,"0"0"-60"-15,0 0-16 16,0 0 16-16,0 0 24 16,-78 152 29-16,30-72-8 15,-10 11-24-15,-7-4 2 16,-2-9-17-16,2-15 3 15,10-17-18-15,16-16 6 16,18-15-48-16,9-14 13 16,8-1 2-16,4-22 29 15,0-24-89-15,14-20-63 16,21-10 122-16,7-7 19 16,3 6 5-16,-5 16 13 15,-13 20 65-15,-10 22 19 0,-7 15 11 16,-4 4-37-1,5 2-58-15,9 26-9 0,7 14 9 16,0 6 22-16,-3 9-18 16,-4 2 7-16,1-4-11 15,-4-1-6-15,5-6-6 16,7-14-84-16,9-16-89 16</inkml:trace>
  <inkml:trace contextRef="#ctx0" brushRef="#br0" timeOffset="2303.7826">25708 3369 321 0,'0'0'220'0,"0"0"-194"16,0 0-18-16,0 0 5 16,0 0-13-16,0 0-9 15,0 26 2-15,0 9 7 16,0 6 10-16,0-3-10 15,0-1 3-15,0-6-6 16,0-9 4-16,-2-6-2 16,-6-6-6-16,2-6-26 15,4-4 25-15,2 0 8 16,0-4 46-16,0-24-25 0,10-12-16 16,25-8-5-1,12-2 0-15,4 8 3 0,-1 9-3 16,-17 18 1-1,-18 10 3-15,-3 5-4 16,-6 0 0-16,-1 7-5 0,3 14 3 16,0 8 1-16,-4 5-3 15,-2 2 4-15,-2 0 0 16,0-3-7-16,4-4-24 16,7-9-59-16,14-11-38 15,13-9-83-15</inkml:trace>
  <inkml:trace contextRef="#ctx0" brushRef="#br0" timeOffset="2671.2261">26369 3381 378 0,'0'0'120'0,"0"0"-120"16,0 0 4-16,0 0-4 16,0 0 0-16,0 0 0 15,0 86 10-15,0-53-10 16,0-4 1-16,19-9 11 15,8-9-6-15,8-8 17 16,8-3-2-16,-3-4-21 16,-9-16 0-16,-12-5-3 15,-19 4-27-15,0 4-10 16,-46 6-48-16,-16 11 50 16,-13 0 38-16,-4 6 9 15,8 22 33-15,11 4-7 0,13 3-18 16,20 3 12-16,14-3-29 15,13 3 7-15,0-3 6 16,36-5-1-16,24-13 14 16,25-10-18-16,21-7-7 15,17-23-2-15,7-19-27 16,1-16 10-16,-4-16-38 16,7-24-35-16,-5-17-64 15</inkml:trace>
  <inkml:trace contextRef="#ctx0" brushRef="#br0" timeOffset="3007.7868">27438 3062 13 0,'0'0'140'15,"0"0"8"-15,73-106-15 16,-70 96-28-16,-3 5-9 0,0 5-68 16,0 0-28-16,0 5-4 15,0 33-48-15,-7 26 52 16,-18 32-5-16,-8 20 13 16,-2 6-8-16,-1-9 0 15,9-21 0-15,12-22-4 16,6-18 5-16,4-19-1 15,3-19 0-15,0-14-9 16,2 0 9-16,0-39 0 16,0-15-44-16,11-20-8 15,-2-13 42-15,2-6 10 16,-2-3 6-16,0 15 9 16,0 20 32-16,-5 29 12 15,-2 20-12-15,1 9-12 0,10 3-35 16,19 0-3-16,20 6 0 15,31 16 3-15,11 2 19 16,-3 0-19-16,-10-7-10 16,-15-4-8-16,-10-11-92 15,-14-2-85-15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45:19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26778 14672 14 0,'0'0'30'0,"0"0"2"15,0 0 14-15,0 0-14 16,0 0-12-16,0 0 1 15,0 0-11-15,-2-8-5 16,2 8-3-16,0 0 2 16,0 0-3-16,0 0 10 15,0 0 2-15,0 0 12 16,0 0-3-16,0 0 4 16,-2 0-4-16,0 0-21 15,-7 0 1-15,-9 4-2 16,-7 12 1-16,-10 12 1 15,-9 2-2-15,-8 7 0 0,-8 3 7 16,-7 6-6 0,-7-2 11-16,-1 4-3 0,-2-2-8 15,6 2 11-15,5-6-12 16,6-3 0-16,8-8 1 16,8-3 1-16,1-6-2 15,7-2 0-15,1-3 2 16,8-5-6-16,4 2 4 15,4-6 0-15,3-4 0 16,3-1 3-16,3 4-3 16,6-7 0-16,2 0 3 15,2 0 3-15,0 0-5 0,0 0 7 16,0 0 16-16,0 0-7 16,0 0 9-16,0-7-20 15,0-8 0-15,9-3-12 16,7-4 3-16,4-2 3 15,2-1-1-15,2 3-9 16,3 2 7-16,-2 0 0 16,-3 4-2-16,-2 4 3 15,-6 4-1-15,-3 2 3 16,-3-4-2-16,0 3 5 16,-4 7-3-16,-2-5 4 15,0 5-4-15,-2 0 13 16,0 0-13-16,0 0 7 15,0 0 8-15,0 0-15 0,0 0 0 16,-14 8 0-16,-15 16 3 16,-8 7 3-16,-5 0-6 15,1 1 0-15,-1 2 1 16,6-3 4-16,5 1-5 16,2-8 0-16,5 0 3 15,6-8 2-15,2-2-5 16,8-6 0-16,3 0-1 15,2-3 3-15,3-5-2 16,0 3 0-16,0 1-2 16,0 1 2-16,12 4 2 15,5 2 5-15,-1-8 11 16,-1 3-16-16,1-1 2 0,-5 2-2 16,1-2-1-16,-1 0 4 15,0-1-5-15,0 0 0 16,2 4 0-16,5-6 3 15,3 7-3-15,0-6 0 16,6 1-13-16,0-4 0 16,-4 2-29-16,-2-2-22 15,-11 0-86-15</inkml:trace>
  <inkml:trace contextRef="#ctx0" brushRef="#br0" timeOffset="1787.0717">23214 15679 211 0,'0'0'139'0,"0"0"-137"0,0 0 4 16,0 0 43-16,0 0 12 15,0 0-34-15,2-2-16 16,1 2-8-16,-3 0 30 16,0 0-9-16,0 0-1 15,2 0 14-15,-2 0-12 16,0 0 9-16,2 0-9 16,-2-4-17-16,0 4 8 0,0 0-10 15,0 0-5 1,0 0 19-16,0 0-18 0,0 0 12 15,0 0-5-15,0-4-9 16,0 4 14-16,0 0-14 16,0 0 0-16,0 0-4 15,0 0 0-15,0 0 1 16,2 4-3-16,2 10-5 16,3 11 11-16,0 4 0 15,0 0 0-15,-1-2 8 16,-2 1-5-16,3 6 9 15,-2 2-4-15,2 5-3 16,-3-4 0-16,-2-2-5 16,3-7-6-16,-1-2 1 15,1-10-22-15,2-2-14 0,-1-4-7 16,7-2-29 0,1-2-30-16,1-2-172 0</inkml:trace>
  <inkml:trace contextRef="#ctx0" brushRef="#br0" timeOffset="2427.3155">23655 15841 258 0,'0'0'155'0,"0"0"-125"15,0 0 25-15,0 0 23 0,0 0-24 16,0 0-46-16,2 0-1 16,-2 0-7-16,0 0-3 15,0 0 1-15,0 2-9 16,0 10-20-16,-4-2-29 16,-5 0-49-16,-2-2-56 15,4-4-99-15</inkml:trace>
  <inkml:trace contextRef="#ctx0" brushRef="#br0" timeOffset="2836.7196">23586 15677 314 0,'0'0'198'0,"0"0"-132"15,0 0-34-15,0 0 34 16,0 0-16-16,0 0-50 16,5 3 5-16,-3 26-4 15,0 11 7-15,0 1 0 16,0-2-5-16,-2-3-3 16,2 0 0-16,4 3 0 15,0-3-2-15,1 0-24 16,3-4-55-16,2-6-33 15,-1-9-66-15,1-8-115 16</inkml:trace>
  <inkml:trace contextRef="#ctx0" brushRef="#br0" timeOffset="3168.9683">24064 15807 447 0,'0'0'183'0,"0"0"-129"15,0 0-44-15,0 0 21 16,0 0-2-16,0 0-29 0,4 18 0 15,-4 16 5-15,-21 16-5 16,-3 0 4-16,-2 3-4 16,-1-7-14-16,4-10-4 15,5-2-28-15,7-12-2 16,5-7-3-16,6-12-53 16,0-3-60-16,0 0-78 15</inkml:trace>
  <inkml:trace contextRef="#ctx0" brushRef="#br0" timeOffset="3370.4722">23950 15875 430 0,'0'0'77'0,"0"0"-64"0,0 0 53 15,0 0-15-15,0 0 1 16,0 0-8-16,116 75-37 15,-81-47-3-15,-1-3-8 16,-3-2-5-16,4 3-55 16,6-3-48-16,1-6-104 15</inkml:trace>
  <inkml:trace contextRef="#ctx0" brushRef="#br0" timeOffset="3736.7302">24446 15588 454 0,'0'0'177'0,"0"0"-143"15,0 0-14-15,0 0-1 16,0 0 11-16,0 0-30 0,0 37 2 16,0 7 50-16,5 10-32 15,-5 4-7-15,0 0-10 16,0 0-3-16,0-1 0 15,0-3-28-15,0-8-22 16,0-6-30-16,0-10-86 16,7-18-114-16</inkml:trace>
  <inkml:trace contextRef="#ctx0" brushRef="#br0" timeOffset="3956.5814">24714 15620 486 0,'0'0'176'15,"0"0"-173"-15,0 0 14 16,0 0-4-16,0 0 63 16,0 143-44-16,0-81-23 15,2 0-9-15,5 1-15 16,-2-5-26-16,1-4-67 15,-1-10-134-15</inkml:trace>
  <inkml:trace contextRef="#ctx0" brushRef="#br0" timeOffset="4516.6668">23358 16462 287 0,'0'0'20'15,"203"-7"-20"-15,-76 7 0 16,6 0 22-16,0 0 40 15,-2 0-14-15,-3 0 11 16,-8 0-3-16,-2 0-9 16,2 0-14-16,-2 0-19 15,-4 0 0-15,-16 0 0 16,-22 0-13-16,-13 0 14 0,-19 0 8 16,-11 0-10-16,-10 0 15 15,-7 0-17-15,-10 0-7 16,-1 0 5-16,-3 0-7 15,-2 0-4-15,0 0 2 16,0 0-34-16,0 0-1 16,0 0-30-16,0 0-17 15,0 0-33-15,0 0-57 16,0 0-60-16</inkml:trace>
  <inkml:trace contextRef="#ctx0" brushRef="#br0" timeOffset="7405.9008">25391 15686 333 0,'0'0'60'0,"0"0"-52"16,0 0 15-16,0 0 32 15,0 0-41-15,0 0 39 16,0 0-26-16,-10 63-2 16,1-42 13-16,-3 6-4 15,-1-3 7-15,-5 6-24 16,-8 6-13-16,-3 4 16 15,-5 1-18-15,0-1-2 16,9-8 0-16,2-2-17 16,9-8 0-16,8-8-21 15,3-8-36-15,3-6-7 16,0 0-44-16,0-6 36 0,19-22-121 16</inkml:trace>
  <inkml:trace contextRef="#ctx0" brushRef="#br0" timeOffset="7809.246">25138 15790 264 0,'0'0'152'0,"0"0"-135"16,0 0 65-16,0 0 12 0,0 0-37 15,0 0-37-15,0 0-15 16,4 0 27-16,2 0-10 16,2 0-19-16,0 0 4 15,9 0-1-15,-2 14-6 16,3 7 3-16,3 5 4 16,2 2-4-16,4 6-1 15,2-2 0-15,4-1 2 16,-2-4 0-16,3-4-4 15,-7-1 0-15,-5-8 5 16,-2-6-3-16,-9 0-2 16,0-2-2-16,-7-3-4 15,-1-3-3-15,-3 0 1 0,0 0 5 16,0 0-17 0,0 0 1-16,0 0-44 0,0 0-33 15,0 0-34-15,5 0-69 16</inkml:trace>
  <inkml:trace contextRef="#ctx0" brushRef="#br0" timeOffset="12009.1365">25767 15735 236 0,'0'0'133'0,"0"0"-126"16,0 0 30-16,0 0 25 16,0 0 12-16,0 0-34 15,2-66-33-15,6 58 5 16,1 1 25-16,1 4-22 16,7-3-8-16,12 2-7 15,12 4-4-15,5 0 3 0,5 0-19 16,-4 0 2-16,-6 10 18 15,-8-2-10-15,-8 2 10 16,-6 1 0-16,-3 4-8 16,-9-1 8-16,-3-2 0 15,-2 2 0-15,-2 0 7 16,0 0-6-16,-9 0 15 16,-11 2-2-16,-2-5-14 15,2-4 11-15,4 1-11 16,5-2-5-16,7-2 1 15,2 0-4-15,2-1-7 16,0 2-8-16,8 9 9 16,19 0 14-16,4 8 8 15,3 0 6-15,-5 5 4 16,-5-4-9-16,-3 0 16 0,-8-1 7 16,-2-4-16-16,-7 0 20 15,-4 0-2-15,0 4-10 16,0 4 25-16,-26-3-9 15,-15-4-11-15,-17-3-25 16,-13-7-4-16,-9-4-32 16,0-5-28-16,10 0-34 15,15 0-30-15,17 0-201 16</inkml:trace>
  <inkml:trace contextRef="#ctx0" brushRef="#br0" timeOffset="13950.7665">26635 16566 5 0,'0'0'414'15,"0"0"-367"-15,0 0-32 16,0 0 90-16,0 0-60 15,0 0-43-15,-19 0 1 16,-10 0-3-16,-7-5 0 16,-9 1 2-16,-9 1 1 15,-3-2-3-15,-8 3 0 16,3-2 2-16,-5 4-3 16,2 0 1-16,-6 0-11 15,-1 0 10-15,1 0-20 0,3 0-13 16,5-8-14-1,1-2-7-15,6-2 26 0,2-2 9 16,3 2 11-16,0 2 9 16,-1 0-14-16,1 2 14 15,0-1 1-15,0 4 0 16,1 1 4-16,2 4-5 16,-2 0 0-16,3 0 1 15,1 0-1-15,1 0 0 16,5-5 0-16,0 5 5 15,5-5 3-15,-4 1-3 16,-1 0-4-16,-7 0 1 16,1 0-1-16,-4 0-1 15,6 4 0-15,1 0 0 16,3 0 6-16,1 0 1 0,1 0 5 16,-1 0 9-16,2 0-21 15,-5 8 0-15,-6-4 0 16,-5 6-8-16,-10 2-8 15,-3-7-26-15,-1 4 27 16,0-6 13-16,5 2-1 16,8 1 3-16,3-2 4 15,4-4-2-15,0 4 10 16,-1-4-12-16,-6 0-4 16,-4 0 0-16,2 0-21 15,2 0-5-15,6 0 27 16,5 0-25-16,-1 0 20 0,-1 0-12 15,1 0 20-15,-4 0-4 16,0 0 8-16,-4 0-5 16,-1 0 1-16,-3-4-18 15,3 0-12-15,-1 4-2 16,7-6 32-16,5 6 12 16,4-5-4-16,3 2 17 15,0-1-3-15,0-6-5 16,4 6 13-16,2-8-18 15,2 2-11-15,10 0 13 16,5-2-12-16,10-2 38 16,2-4-21-16,0-4-19 15,0-5-1-15,7-5 1 16,-5-2 14-16,-2-2 8 0,0-1 30 16,0-2-17-16,-2 3-12 15,-12-4-17-15,1 4 1 16,-3-9-7-16,3 5 0 15,2-2 9-15,2-2-9 16,2 0-1-16,1-4 1 16,-6 2-7-16,-15-8 6 15,-8 6 1-15,-5-2 0 16,-3 5 27-16,12 5 2 16,11 1-22-16,11-2-7 15,9-2-20-15,0-3 20 0,3 2 0 16,14 10 4-1,8 10-4-15,2 9-4 0,4 3 3 16,7 2 1-16,7 1-6 16,8 5 4-16,7-4 2 15,10 4 0-15,9-2-6 16,10 1 8-16,11-2-2 16,8 2 0-16,4 0 5 15,4-2-4-15,6 4 3 16,1 3 1-16,-1 0 23 15,-1 0-16-15,4 0 10 16,4 10-6-16,2 0-13 16,3 2 14-16,2 2-14 15,2 1 0-15,6-3 0 16,8 0 1-16,3-2-4 0,-4-9 0 16,-7 3-18-16,-7-1 17 15,-4 3-9-15,-4-6 6 16,-1 8-4-16,-7-8-6 15,-17 2 6-15,-17-2 6 16,-16 0-10-16,-11 0 10 16,-8 0 2-16,-12 0-1 15,-7 0-4-15,-4 2 5 16,-4-2 0-16,-1 2 0 16,3-2 7-16,4 0-9 15,3 0 2-15,-3 1-6 16,4-1 6-16,-6 3-21 0,-2 1 6 15,-6 0 9-15,-8 2-8 16,-3 2 13-16,2 1-10 16,-3 8 0-16,-5 3 10 15,0 8-8-15,-4 3 9 16,0 6-1-16,0 4 4 16,0-2-5-16,0 3 2 15,6 6 0-15,0 1 1 16,-4 5 0-16,1 0-1 15,-3 2 6-15,0 12-2 16,0 8 4-16,-9 5-8 16,-7 3 1-16,5-8-2 15,1-9-9-15,8-9 7 0,2-5 1 16,0-9-2-16,0-1 4 16,2-3 0-16,12-5 0 15,-1-8-3-15,3-1 4 16,-3-4-1-16,-1 0 0 15,-3-3 3-15,-3-2-3 16,-2-2 0-16,-1-1 0 16,-3-2-2-16,2-3 2 15,-2-1 0-15,0-3 0 16,0 0 5-16,0-5-4 16,0 0-1-16,0 0 0 15,0 0-5-15,-5 0 4 0,-24 0-13 16,-6 0-82-1,-5 0-121-15</inkml:trace>
  <inkml:trace contextRef="#ctx0" brushRef="#br0" timeOffset="22386.2193">1863 14052 321 0,'0'0'181'0,"0"0"-159"0,0 0-18 16,0 0 33-16,0 0 18 16,0 0-16-16,0 0-2 15,0 0-22-15,-9 0 18 16,9 0 1-16,0 0-26 16,0 0 2-16,0 0-10 15,0 0-10-15,14 5 9 16,8 13-37-16,15 8 38 15,15 2 0-15,8 2-10 16,2-4 10-16,1-6-12 16,-5-4 12-16,-7-6-8 15,1-2 11-15,-4-8-3 0,2 0 0 16,0 0 8 0,6 0-8-16,9-14 1 0,2-2-1 15,-2 0 16-15,-9 3-16 16,-19 4 8-16,-12 3-8 15,-14 4 8-15,-5 0-15 16,-6 2 7-16,0 0-8 16,0 0-2-16,0 0-49 15,3-2-59-15,-1 2-126 16</inkml:trace>
  <inkml:trace contextRef="#ctx0" brushRef="#br0" timeOffset="61718.9578">23738 14251 638 0,'0'0'31'16,"0"0"-31"-16,0 0 0 15,-123 123 24-15,47-31 6 16,-6 20-7-16,4 4-21 16,18-3 1-16,18-23-3 15,28-20-34-15,14-17 9 16,0-19-26-16,29-15 43 0,11-14 6 15,11-5-1-15,11-27 3 16,10-21 16-16,-1-10-1 16,-8 0 4-16,-18 1-2 15,-21 15-4-15,-15 8-1 16,-9 10-11-16,0 6 9 16,-27 2-10-16,-16 11 0 15,-1 5-6-15,-5 0 9 16,11 0-6-16,13 23-13 15,23 2-138-15,11-7-64 16,49-13-75-16</inkml:trace>
  <inkml:trace contextRef="#ctx0" brushRef="#br0" timeOffset="61980.9997">24255 14379 520 0,'0'0'95'15,"0"0"-25"-15,0 0 1 16,0 0-40-16,0 0-21 16,0 0 2-16,-65 133 4 15,43-49-6-15,11 0-2 16,11-12-16-16,0-22-4 16,17-13-11-16,20-19 9 15,11-14-20-15,15-4 18 16,9-27 0-16,3-24-53 15,-4-15 3-15,-13-6-87 0,-15 2 3 16,-16 11 31-16,-19 14-44 16</inkml:trace>
  <inkml:trace contextRef="#ctx0" brushRef="#br0" timeOffset="62140.037">24676 14413 85 0,'0'0'129'16,"0"0"26"-16,0 0-62 16,0 0-3-16,0 0-33 15,0 0-21-15,-24 49 10 16,-1 11 4-16,-6 16 8 15,-9 8-37-15,0 4-17 16,4-3 2-16,10-7-6 16,16-3-1-16,10-5-23 15,23-7-48-15,39-13-38 16,19-15-133-16</inkml:trace>
  <inkml:trace contextRef="#ctx0" brushRef="#br0" timeOffset="68146.6778">3301 13136 254 0,'0'0'65'0,"0"0"-63"15,0 0-2-15,0 0 57 16,0 0 10-16,0 0-27 0,0 0-10 15,-4-3 29-15,4 3-24 16,0 0-34-16,0 0 5 16,0 0-6-16,0 21-3 15,0 18 0-15,-8 21 3 16,-2 21 23-16,-3 12-23 16,-3 11 1-16,3 5 6 15,-3-2-5-15,7-6-4 16,2-13-25-16,4-11 7 15,3-15 8-15,0-10-33 16,0-11-6-16,14-9 41 16,-1-13-13-16,-1-7 18 15,-3-4 5-15,-3-4-9 16,4-4 7-16,-4 0-2 16,7 0 4-16,1 2 10 0,5 0-6 15,6 2 2-15,4 3 1 16,11-7-1-16,16 5 13 15,16-3-6-15,21-2-3 16,26 0 14-16,18-2-18 16,26-14 17-16,23-2-10 15,5 1-12-15,-2-4 14 16,0 3-7-16,-19 4-7 16,-12-4 7-16,-13 2-7 15,-13-1-1-15,-14 2 4 0,-11-3-1 16,-11 4 3-1,-7-9-1-15,-4 6-2 0,1 2 28 16,6-1-15-16,-1 5-5 16,-4-1-11-16,-6 2 5 15,-17 1-6-15,-10 2 1 16,-12 0 0-16,-9 5 4 16,-4-1 2-16,2 0-6 15,1 1 20-15,4 0-18 16,0 2 3-16,-5-4-5 15,-7 2 1-15,-6 2 0 16,-10 0-1-16,-2 0 0 16,-6 0 6-16,0 0-3 15,0 0 5-15,0 0-8 16,2 0 4-16,-2 0-9 0,0 0 2 16,0 0-7-16,0 0 8 15,0 0 2-15,0 0 0 16,0 0 0-16,0 0 3 15,0 0 4-15,0 0-7 16,0 0 0-16,0 0 0 16,0 0 3-16,0 0-3 15,0-2 2-15,0-3-1 16,2-8 19-16,0-7-20 16,-2-14 0-16,0-6-4 15,0-6 4-15,0-6 0 16,0-2 0-16,0-3 1 0,0 5-6 15,0 2 5 1,0 9 0-16,0 2 0 0,0 7 5 16,0 4-5-16,0 3 4 15,-6 8-1-15,-6 3 11 16,3 6-13-16,1 1 2 16,-4 3 7-16,-1 3-7 15,-12 1-6-15,-8 0 1 16,-9 0-3-16,-10 0-3 15,-8 8 10-15,-7 4-2 16,-17 0 0-16,-16 2-10 16,-14-2-3-16,-2 1-12 15,6-6 3-15,10-2 17 16,8-3-2-16,1 1-5 16,-2-3 4-16,-5 0 3 0,-5 0 2 15,-4 0 3-15,-9 0-23 16,2-5 11-16,10-2-17 15,14-1 29-15,14 2-5 16,10-2 0-16,-1 0-32 16,-6-1-9-16,-10-1 32 15,2-1 9-15,2 0 5 16,-4-1 0-16,5 2 0 16,0-1-35-16,6-4 25 15,12 1 8-15,9 1 4 0,11-3 6 16,6 1-8-16,3 0 0 15,2 3-2-15,0-2 8 16,-2 3-4-16,-3 3 9 16,-1-2-6-16,-5 4 17 15,-3 2-16-15,6 2 9 16,-5 0 10-16,1 2-23 16,10 0 19-16,7 0-1 15,10 0 14-15,12 0-16 16,-5 0-18-16,-2 0 0 15,-9 0-2-15,-2 0 5 16,-7 0-7-16,0 2 2 16,1 2-22-16,0 1 22 15,7 0-6-15,11-3-3 16,8 3-49-16,15-5-233 0</inkml:trace>
  <inkml:trace contextRef="#ctx0" brushRef="#br0" timeOffset="77652.6805">4284 3338 175 0,'0'0'127'15,"0"0"-68"-15,0 0 15 16,0 0 9-16,0 0-23 15,0 0-16-15,0 0-40 16,-5-22 5-16,5 22 26 16,0 0-17-16,-2 0 15 15,2 0-31-15,-2 0 6 16,0 0-16-16,-2 12-9 16,-10 32-10-16,-9 26 24 0,0 22 6 15,-4 5-3-15,4-3 0 16,7-9 0-16,3-11-7 15,4-8 1-15,3-2-4 16,6-7 3-16,0-10-30 16,0-11 7-16,0-10-17 15,0-11-2-15,2-10 28 16,7-5-10-16,-3 0 31 16,8 0 9-16,10-13 1 15,5-14 9-15,10-2-19 16,2-3 0-16,1-1-9 15,-3 4 11-15,-6 2-2 16,-13 10 3-16,-13 11-2 16,-5 1 41-16,-2 5 6 0,0 0-25 15,0 0 1-15,0 0-21 16,-4 0-3-16,-18 18 0 16,-7 12 0-16,-5 11-3 15,1 1 3-15,2-2 0 16,6-8-3-16,2-6 6 15,13-11-3-15,-2-3 0 16,3-5 4-16,-2-3-1 16,-7-4 1-16,-6 0-4 15,-3 0 21-15,1-2-19 16,1-14 23-16,3-8-2 16,1-3-13-16,4-8 37 15,-4-7-16-15,3-2-25 0,-1-1 29 16,1 7-28-16,2 6 7 15,3 9 12-15,4 11-23 16,7 3 10-16,0 7-13 16,2 0-10-16,0 2 8 15,0 0-54-15,0 0-32 16,0 8-91-16,0 14-141 16</inkml:trace>
  <inkml:trace contextRef="#ctx0" brushRef="#br0" timeOffset="89087.1667">6072 9354 7 0,'0'0'27'16,"0"0"12"-16,0 0 16 15,0 0-22-15,0 0 1 16,0 0-6-16,0 0-13 16,0 4 4-16,0-4-19 15,0 0 0-15,0 0-3 16,0 0 6-16,0 0-3 15,0 0 0-15,0 0-7 0,0 0 5 16,0 0 1-16,0 2 1 16,0 1-5-16,0-1 11 15,0 1-5-15,-7-1 10 16,1 2-8-16,-6 0 26 16,-3 0-21-16,-1 4-6 15,-7 1 3-15,4-2 0 16,-6 5-5-16,3-2 0 15,4-2 2-15,0-1-2 16,3-4 3-16,1 1 3 16,-1 1 19-16,-3-3-20 15,-1-1 11-15,2-1-5 16,-1 0-9-16,1 0 7 16,-2 0-7-16,-1 0-2 15,1 0 14-15,-2 0-12 0,1 0 11 16,3 0 2-16,1 0-7 15,0 0 16-15,0 0 2 16,3-1-3-16,3-6 10 16,-4 1-17-16,5-2 12 15,3 4 5-15,-4-2-28 16,4 1 10-16,-1-2-15 16,-3 2 0-16,4-2 2 15,0 2 5-15,-3-2 0 16,-3-2-1-16,-1-5-3 15,-5 0 1-15,1-7-4 16,-2 3 0-16,2-3-3 0,1 6 8 16,3-2-5-16,4 5 0 15,0-2 3-15,2 3 0 16,3-1-2-16,2 3 0 16,0-3 19-16,2 1-20 15,0 0 10-15,0 2-9 16,0-6 6-16,0 1-11 15,0-2 4-15,0 0-1 16,4 0-5-16,5 1-9 16,-3-2 15-16,6 4 0 15,-3-1-1-15,-1 0-10 16,1 1 8-16,1 1 3 16,-2 0-6-16,1 0 9 0,0 0-3 15,0 0 0-15,2 0-5 16,1 0 1-16,0-2-6 15,5 1 5-15,0-4-3 16,5-1-1-16,-1 4 4 16,-2-2-10-16,-1 2 11 15,3 1-5-15,-4 1 0 16,-1 3-6-16,-1 1 6 16,4-4 7-16,0 3 2 15,3-2 0-15,1 0-5 16,0 1-2-16,0 1 5 15,0-1-3-15,2-1-3 0,-1 4 7 16,-4-4-9 0,2 6 1-16,-4-4 3 0,-2 6-2 15,0-2 5-15,-6 1 3 16,7 4-4-16,-5-2 1 16,2 2 3-16,4 0 0 15,0 0 0-15,1 0-2 16,4 0 2-16,-5 0 0 15,-3 0-4-15,1 0 2 16,-3 0 2-16,1 0-4 16,-1 9-1-16,0 0 2 15,-6 5-4-15,4 3 7 16,-4 3-8-16,-1-3 9 16,4 0-1-16,-4 0 0 15,1-3 2-15,-3 3-4 0,1 1 2 16,-2 2 0-16,1 0-5 15,-2 0 10-15,0 1-5 16,-2-1 0-16,0 1 5 16,0 1-9-16,0 0 4 15,0-1 0-15,0-2-2 16,0-3 7-16,0 0-5 16,0 1 0-16,0-4 2 15,-4 1-3-15,2 0 1 16,-6 0 0-16,6 2-6 15,-4-3 11-15,-3 5-5 16,5-3 0-16,-6 4 5 0,1-3-9 16,1 2 4-16,-6-1 0 15,-1 0-6-15,-1 1 11 16,-2 0-5-16,0 1 0 16,1 1 4-16,-1 1-8 15,-1 0 4-15,2-2-15 16,-3 4-9-16,0-3-59 15,0-3-21-15,2-3-92 16</inkml:trace>
  <inkml:trace contextRef="#ctx0" brushRef="#br0" timeOffset="102510.3182">11276 3164 274 0,'0'0'119'15,"0"0"-36"-15,0 0-47 16,0 0 25-16,0 0 38 15,0 0-41-15,0 0-3 16,0 0-14-16,0-16-28 16,0 16 24-16,0 0-37 15,0 0 4-15,0 0-10 16,0 0 1-16,0 0-8 16,0 6-22-16,0 22-52 15,0 20 64-15,0 18 21 0,0 17 2 16,-4 3 2-16,-2 0-2 15,3-6-24-15,3-10-4 16,0-12-2-16,0-10 23 16,0-12-12-16,7-9-8 15,-1-8 23-15,2-8-7 16,-4-5 9-16,-2-6-2 16,0 0 1-16,1 0-3 15,7 0 12-15,13-17-2 16,10-12 46-16,10-9-39 0,1 0 8 15,-6 0 3 1,-9 5-16-16,-6 11 19 0,-10 7-1 16,-4 5-12-16,-7 6 31 15,-2 4-27-15,0 0-1 16,0 0-15-16,0 0-14 16,0 0 12-16,0 8-44 15,-8 20-11-15,-13 12 47 16,-1 4 10-16,-7 2-1 15,4-6-10-15,-1-8-30 16,3-8 32-16,3-10-12 16,3-8 21-16,-1-6 9 15,-7 0 25-15,-4-23 14 16,-4-12-22-16,-5-11-7 16,0-9 29-16,-3-5-20 0,4 1-19 15,1 2 39-15,7 3-18 16,2 10-2-16,7 6-4 15,5 12-23-15,3 9 5 16,6 12-6-16,4 3-28 16,2 2-18-16,0 0-101 15,2 26-125-15,20 8-33 16</inkml:trace>
  <inkml:trace contextRef="#ctx0" brushRef="#br0" timeOffset="105144.6606">10695 11205 187 0,'0'0'123'0,"0"0"-123"16,0 0-6-16,0 0-24 15,0 0 23-15,0 0 7 16,0 0 2-16,-2-83 18 16,-5 71 5-16,5 7-3 15,-2 1 35-15,4 4-4 16,0 0-17-16,0 0 11 15,0 0-32-15,0 0-1 16,0 0-7-16,0 0-7 16,0 0 0-16,0 4-17 15,4 27-3-15,14 15 11 16,2 19 8-16,-4 18 1 16,-8 13 0-16,-8 7 4 15,0-4-5-15,0-5 1 0,0-14 0 16,-6-10-3-16,-1-12 3 15,2-9 0-15,3-11-4 16,2-9-1-16,0-9 3 16,0-11-27-16,0-4-48 15,4-5 1-15,14-2-25 16,1-25 31-16</inkml:trace>
  <inkml:trace contextRef="#ctx0" brushRef="#br0" timeOffset="105991.0616">10777 10958 54 0,'0'0'94'0,"0"0"-28"16,0 0-38-16,0 0 0 15,0 0-12-15,0 0-6 16,19 6-6-16,25 13-4 16,30-1 29-16,26 2-16 15,29-6-6-15,23-5 1 16,17-2-2-16,10-1-4 16,10-4 11-16,5-2-11 15,4 0 8-15,5 0-10 16,-2 0-14-16,-16-8 4 15,-13-6-27-15,-19-5 19 0,-19 4 2 16,-18 1 16 0,-23 1 3-16,-22 4 5 0,-23 4 3 15,-22 1 9-15,-10 4-19 16,-11-1 1-16,-5-1-2 16,0 2 0-16,0 0-6 15,0 0 6-15,0 5 0 16,0 18-1-16,0 5 5 15,0 2-4-15,0 4 0 16,0 6 1-16,2 8-5 16,11 8 4-16,1 6 0 15,-1 12-4-15,0 8-2 16,-1 3 3-16,-4-1-7 16,-4-6-25-16,-4-9 4 15,0-10-11-15,0-11 11 0,0-13 23 16,-2-5 0-16,-11-11 8 15,-11 1 33-15,-10-8 23 16,-13 1-3-16,-15-1-11 16,-18-2-7-16,-19 1-15 15,-19-2-18-15,-18-3-2 16,-17-2 0-16,-24-4 5 16,-24 0-11-16,-21-6 6 15,-10-16 0-15,3-2-7 16,25-3 15-16,42 4-8 15,42 5 79-15,35 6-70 16,25 4-9-16,6 0-120 16,10-2-59-16,12-1 43 0</inkml:trace>
  <inkml:trace contextRef="#ctx0" brushRef="#br0" timeOffset="109973.6285">16594 10922 13 0,'0'0'81'15,"0"0"-20"-15,0 0 14 16,0 0 20-16,0 0-32 16,0 0-10-16,-27-30-1 15,27 30-28-15,0 0 0 16,0 0-10-16,0 0-10 16,0 0-8-16,0 22-11 15,0 19 15-15,8 12 0 16,1 14 6-16,-1 5-6 15,-2 7 0-15,-2 2 9 16,3 5-10-16,-3 1 1 0,4-3 0 16,-2-12-3-16,5-10 3 15,3-7-3-15,-1-10 2 16,-3-9-35-16,0-10 1 16,-6-7-9-16,1-9 31 15,-5-6 9-15,0 0-5 16,0-4 9-16,0 0 1 15,0 0 5-15,0 0 10 16,0 0 20-16,2 0-15 16,0 0 8-16,0 0-27 15,5 0 2-15,11 0-4 16,15 0-4-16,21 0 2 16,23 0 2-16,22 0-11 0,10 0 9 15,13 0-21-15,5-2 7 16,3-4 12-16,4 0 4 15,2-2-4-15,0 2 4 16,0-3 0-16,-2 0-1 16,-8-8 5-16,-3-1-4 15,-5-1 0-15,1-2 2 16,-8 3-2-16,-11 0 0 16,-10 4 0-16,-17 2 0 15,-7 3 0-15,0 2 0 16,-8-1 0-16,-3 4 9 15,-6 0-11-15,-7 1 2 0,-3-4 0 16,-4 2-2 0,-6 0 4-16,-6-3-2 0,-8 2 7 15,-4 0-6-15,-4 0 25 16,-2 3 5-16,-3-2-3 16,2 1 21-16,0 1-41 15,1-3-4-15,4 4-4 16,-4-3 0-16,3-2 0 15,3-2 0-15,1-3 1 16,3-6-3-16,1-8 2 16,-1-6-12-16,1-10-14 15,-7-6-9-15,-5-2 7 16,-4 4-10-16,0 3 36 16,0 6-2-16,-4 0 7 15,-9-1-3-15,-5 0 0 0,-5 0 4 16,-6 2-2-16,-4 0 13 15,-3 2-14-15,-1 1 6 16,-1 6-7-16,-3-2 0 16,-1 5 0-16,-1 2 5 15,-1 2-5-15,0 1 0 16,-1 5 0-16,-1 5 1 16,-4 1-1-16,-6 4 0 15,-15 2 0-15,-14 2 1 16,-20 0-1-16,-10 0 0 15,-3 0-7-15,-3 0 6 16,7 0-5-16,5 0 6 0,6 10-2 16,6-2 6-16,3-3-4 15,1 2 0-15,-1-2 3 16,-5-5-2-16,-5 2 0 16,-8-2-1-16,-4 0 0 15,5 0 4-15,18 0-4 16,14 3 0-16,17 3 0 15,10 4-6-15,2 3 3 16,5-1 3-16,9 0 0 16,5-3 5-16,6-1-6 15,-2 2 1-15,0 2-7 16,-2 0 6-16,6 0-17 16,2-2 4-16,11-3 9 0,4-4-27 15,6-1-2 1,0 3-35-16,0-1-3 0,0-1 32 15,14 5 19-15,15 0 2 16,9-1-98-16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9T00:47:46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26988 3831 93 0,'0'0'18'0,"0"0"-18"16,0 0 15-16,0 0 48 15,0 0-7-15,0 0-12 16,0 0 15-16,0 0-29 15,0 3-5-15,0-3-14 16,0 3-8-16,0-3-3 16,0 1 0-16,0 3-3 15,8 8-2-15,13 6 5 0,14 8 0 16,13 4 17 0,12 6-15-16,9 0 12 0,20 1-3 15,29-1-10 1,25-3 18-16,26 2-18 0,22-5 0 15,15-6-2-15,16-2 1 16,19-1-1-16,2-4-11 16,0 1-10-16,-11-4 18 15,-16-2-14-15,-8 0 8 16,-9 0 7-16,-1-4-3 16,3-2 5-16,-8-6-9 15,-6 0-11-15,-13 0 3 16,-13 0-6-16,-21 0 13 15,-17-4-6-15,-19-1-15 16,-21-6 18-16,-23 5-11 16,-20-2 20-16,-17 4 5 15,-15 1 3-15,-3 0 30 0,-2 3 0 16,-1-2-17-16,0 0 21 16,0 0-4-16,0-1-15 15,0 0 10-15,3-3-23 16,-1 2-5-16,0 0 0 15,4-2 6-15,-4 0-6 16,3 0 0-16,-3 2 2 16,6-3 11-16,-2 2-2 15,-1-3-6-15,3 1 7 16,2 2-11-16,3-1 12 16,3-2-7-16,7 1-2 15,4-3 6-15,7 3-10 0,-3-4 0 16,3 4 0-16,-7-1 4 15,-5 0-4-15,-3 1 1 16,-6 0 2-16,1-2 8 16,-5 1-8-16,-3 3 3 15,1 0 9-15,1 1-13 16,-4 3 6-16,0-6-8 16,-3 6 0-16,1-3-1 15,-1 2 1-15,-1 2 0 16,0-3-1-16,-2 3 3 15,0 0-5-15,0 0 3 16,0 0-24-16,0 0-39 16,0 0-111-16</inkml:trace>
  <inkml:trace contextRef="#ctx0" brushRef="#br0" timeOffset="71365.0329">26466 5221 116 0,'0'0'68'16,"0"0"-4"-16,0 0 28 15,0 0-36-15,0 0-2 16,0 0-6-16,0 0-25 15,0-13 4-15,0 13-27 16,0 0 3-16,0 0-13 0,0 0 1 16,0 0-25-16,0 0-8 15,0 0-20-15,0 1 19 16,0 15 31-16,0 2 9 16,0 6-2-16,0 9 5 15,0 3 0-15,0 8 0 16,0 2 3-16,3 7-3 15,5 6 0-15,-1 7 5 16,-4 7-8-16,-3 5 4 16,0 6-1-16,-12 2 13 15,-15 10-13-15,-2 5 20 16,-2 1-19-16,2 7 4 0,5 0-5 16,4 6 0-16,-1 1 0 15,6-1-2-15,1-8 2 16,-1 2-2-16,-1-5-8 15,1-8-19-15,1-11 6 16,3-14-27-16,5-18 27 16,2-13 22-16,4-12-3 15,0-12 4-15,0-7 0 16,0-8 1-16,0 2 10 16,0-3 22-16,4 0 24 15,17-22-53-15,16-9-4 16,3-5-9-16,2 1-2 15,3-2-14-15,-3 7 12 16,-9 4-1-16,-4 10 14 16,-13 9 9-16,-7 2 11 0,-5 3 38 15,-4 2-5-15,0 0-36 16,0 0-10-16,0 4-7 16,0 24-16-16,-6 14 15 15,-15 14 2-15,0 3 5 16,-2-4-6-16,3-5 4 15,3-5-6-15,3-11 2 16,-1-8 0-16,1-10 2 16,-4-5 3-16,-6-10 12 15,-8-1 29-15,-10-1-10 16,-5-28-18-16,2-11-17 16,7-5 1-16,9 3 34 0,5 4-22 15,7 13 9-15,5 10-21 16,5 9 4-16,1 6-12 15,-7 0-59-15,-8 21-171 16,-3 4-37-16</inkml:trace>
  <inkml:trace contextRef="#ctx0" brushRef="#br0" timeOffset="72363.1669">26498 11217 445 0,'0'0'103'0,"0"0"-103"16,0 0-3 0,0 0-8-16,0 0 1 0,0 0 7 15,-3 60 3-15,3 9 11 16,0 17-4-16,3 8-7 16,19 6 0-16,5-8-12 15,-10-1 11-15,-6-2-8 16,-6-6-8-16,-5-9-41 15,0-14 51-15,0-12 7 16,0-10 0-16,-2-9 1 16,2-7-3-16,0-4 2 15,0-4-6-15,0-5-16 0,9-4-21 16,6-5 33 0,7 0 9-16,3 0 1 0,4-16 4 15,-6-4-2 1,-8-2 17-16,-1 0 56 0,-6 0-21 15,-3 6 38-15,-1 2-45 16,-2 6-11-16,-2 5-10 16,0 3-26-16,0 0-19 15,0 3-25-15,0 19-27 16,0 10 67-16,0 6 3 16,0 0-11-16,-6 0 12 15,-5-6-12-15,-3-5 12 16,5-8-3-16,1-7 11 0,0-6-4 15,2-6 8 1,-3 0 1-16,-5 0 38 0,-7 0-25 16,-10-16-12-16,-10-7 6 15,-6-2-3-15,0-1 21 16,-3 2-3-16,2 2-5 16,11 3 24-16,6 8-29 15,14 2-5-15,11 6-20 16,4 1-3-16,2 0-17 15,0 0-50-15,0-8-69 16,0-6-84-16</inkml:trace>
  <inkml:trace contextRef="#ctx0" brushRef="#br0" timeOffset="131378.9651">16979 2244 43 0,'0'0'63'16,"0"0"5"-16,0 0-1 15,0 0-16-15,0 0-1 16,0 0-5-16,0 0-26 15,-121 61 2-15,59-15-20 16,-18 12 1-16,-23 21 5 16,-32 16 1-16,-21 4-8 15,-12 3 61-15,10-9-59 16,27-19 8-16,23-18-10 0,17-13 0 16,12-15 10-1,11-12-7-15,5-9 8 16,12-7 16-16,11 0-21 0,9 0 5 15,8-1-11-15,8-7 0 16,6 4-3-16,2 0 3 16,5 1 0-16,2 3 0 15,0-1-3-15,0-1-2 16,0-7 3-16,2-5-22 16,25-9-40-16,8-5 6 15,10-4 48-15,2-1-19 16,-2 8 29-16,-12 4 7 15,-8 7-6-15,-14 10 4 16,-7 2 8-16,-4 2-11 16,0 0 1-16,0 0-3 0,0 0-3 15,-13 15 3 1,-20 18 5-16,-15 11 3 0,-5 9 18 16,-2 1-22-16,8-6 6 15,11-9-10-15,16-7 4 16,11-11-6-16,9-3 2 15,0 0 0-15,27-3-5 16,40-5 2-16,35-10-47 16,30 0-210-16</inkml:trace>
  <inkml:trace contextRef="#ctx0" brushRef="#br0" timeOffset="149518.225">29010 3824 4 0,'0'0'9'0,"0"0"-9"15,0 0-9-15</inkml:trace>
  <inkml:trace contextRef="#ctx0" brushRef="#br0" timeOffset="150567.3622">28827 3756 214 0,'0'0'103'15,"0"0"-13"-15,0 0-19 16,0 0-44-16,0 0-8 16,0 0-19-16,0-7-4 15,0 7-1-15,0 0-3 16,0 0 5-16,0 0 3 15,0 0-12-15,0 0 11 16,0 0-6-16,0 8 7 0,0 5-3 16,0-1 6-1,0 2-3-15,0-3 0 16,7 4 5-16,4 0-3 0,2-2-2 16,5 0 0-16,4 4 4 15,3-2 1-15,4-1-4 16,0 3 7-16,7-1-8 15,1-3 15-15,6-1-12 16,3-3-1-16,6 2 18 16,6-5-16-16,2 3 5 15,3-1 1-15,-3-2-6 16,-2 1 5-16,2-5-9 16,0 3 2-16,0 2 5 15,1-3-2-15,3 0-3 16,9-1 11-16,12-1-13 0,7 0 9 15,1 3-6-15,-4-5 0 16,-4 0-2-16,-9 2 2 16,-8-2-3-16,-7 0 0 15,-5 0 8-15,-7 0-7 16,-1 0 0-16,10 0 0 16,10 0 18-16,10 0-17 15,7-13 0-15,2 1-2 16,2 3 12-16,-2 0-18 15,-12 3 6-15,-8 2 0 16,-11 0-7-16,-13 2 12 16,-4-2-5-16,-5 1 0 15,-5 2 2-15,4-1-2 16,3-1 0-16,9-4 0 16,8-1-1-16,5 0 2 0,0-1-1 15,-9-2 0-15,-7 5 6 16,-13 2-9-16,-9 4 3 15,-9-2 0-15,-3 2-4 16,-4 0 8-16,-2 0-4 16,-2 0 5-16,2 0-4 15,3-2 20-15,5 0-8 16,2 0-12-16,1 0 5 16,-4-1-5-16,-4 3-1 15,-3 0 0-15,0 0 5 16,-2 0-6-16,0 0 1 15,0 0 0-15,0 0 0 0,0 0 4 16,0 0-4-16,0 0 2 16,0 0 7-16,0 0-12 15,0 0 3-15,0 0 0 16,0 0-8-16,3 0-6 16,9 0-73-16,5 0-97 15,-2-7-135-15</inkml:trace>
  <inkml:trace contextRef="#ctx0" brushRef="#br0" timeOffset="154510.9611">26886 4145 113 0,'0'0'71'15,"0"0"-70"-15,0 0 25 0,0 0 24 16,0 0 1-16,0 0-18 15,-8-8-17-15,8 8 16 16,0 0 1-16,0 0-11 16,0 0 12-16,0 0-11 15,0 0-1-15,0 0-17 16,0 0 2-16,0 0-5 16,0 0 3-16,0 0-2 15,0 0 19-15,0 0-22 16,0 0 2-16,0 0-2 15,0 0-2-15,0 0-1 16,0 0 1-16,0 0-5 0,0 0 2 16,0 0 3-16,0 2 2 15,10 1 0-15,1 5 4 16,3 1-2-16,1-1-2 16,3 2 0-16,1-2-3 15,4 2 6-15,-1-2-3 16,5 0 0-16,0 2 4 15,4-2-4-15,-2 1 0 16,-5-2 0-16,1 1 0 16,-5-4 0-16,-3 0 0 15,0-1 0-15,-2 4 4 16,1-3-4-16,2 0 0 16,-1 1 1-16,6 0-3 15,1-3 2-15,0 3 0 16,1 0-1-16,2-1 6 0,0 0-6 15,-5-2 1-15,3-2 0 16,-4 2 1-16,4 1-1 16,0-3 0-16,2 0-1 15,-3 0 5-15,-2 0-4 16,-2 0 0-16,-4 0 1 16,-5 0-2-16,-2 0 1 15,-3 0 0-15,2 0-1 16,-4 0 5-16,0 0-4 15,1 0 0-15,-1 0 1 16,0 0-1-16,2 0 6 16,0 0-3-16,3 0 12 0,-3 0-14 15,4-3 11-15,3 1-12 16,0-2 6 0,3-2-8-16,4 1 4 0,-7 0-2 15,5 1 0-15,-2 1 5 16,2-6-5-16,-3 4 0 15,1-4 4-15,-1-2-5 16,-1 2 1-16,-1-1 0 16,-1-3 1-16,-4 6 6 15,5-4-6-15,-1 2-1 16,-1-2 0-16,2 2-5 16,1-3 5-16,-1-1 0 15,1 1 0-15,-6-1 9 16,3-2-7-16,1 0-2 15,-4-3 1-15,5 0-3 0,1 0 2 16,-1-1 0-16,1 0-3 16,-1 0 8-16,1 1-5 15,-3-2 0-15,-3-4 2 16,2 2 8-16,-6-4-5 16,3-1 2-16,-3 1 24 15,0 1-29-15,1-5 7 16,2-2-9-16,0 0 0 15,1-4 0-15,2-1 0 16,-2-3 0-16,1-6-2 16,0-2 4-16,-2-1-2 0,-5 2 0 15,-2 2 4-15,0 1-9 16,0 4 5-16,0 6 0 16,0 4-1-1,-2 4 7-15,-7 0-6 0,-2-2 0 16,-2 0 1-16,-3 0-7 15,-5 0 6-15,-6 2 0 16,-2 2-2-16,-4-2-3 16,-2 3 4-16,-3 3-1 15,5 1 2-15,1 4-3 16,6 1 3-16,1 0 0 16,2 4-3-16,2-2 5 15,-6 0-5-15,-2-2-2 16,-4 1-10-16,-3-4 10 0,0 1 6 15,2 3-6-15,1 8 5 16,-3 3-20-16,-6 2 18 16,-3 0-8-16,-1 0 4 15,-1 9-2-15,5 8 9 16,-1 1-1-16,-1 2 0 16,-1 0 2-16,-2 4-5 15,0 4 3-15,3 0 0 16,-3 0-3-16,3 4 3 15,1-2 0-15,3 1-4 16,2 3 10-16,5 0-6 16,0 2 0-16,-2 3 1 0,2 0-4 15,0 7 3-15,-1 4 0 16,3 7-4-16,2 1 9 16,6 2-5-16,4-4 0 15,3-1 0-15,3-4-2 16,7-3 4-16,-2-4-2 15,8-4 0-15,0-1 5 16,0-5-5-16,8 0 0 16,7 0 0-16,5 0-2 15,5-2 6-15,2 0-4 16,1-1 7-16,6-3-6 16,1 2 5-16,1-4-3 15,2-2-3-15,-1 0 12 16,2-4-12-16,1 0 0 15,-1-2 5-15,11-4 0 0,4 0-1 16,6-4-1-16,7-4 1 16,-3-1 9-16,1 0-13 15,-5-3 0-15,-9 3 3 16,-4-5 2-16,-7 0-5 16,-8 0 0-16,-6 0 0 15,-2 0-1-15,1 0 1 16,-3 0 0-16,-1 0 2 15,-4 0 3-15,-1 0 0 16,-7 0 3-16,-1 0-5 16,-3 0 13-16,-5 0-16 0,2 0 2 15,-2 0 5-15,0 0-2 16,0 0 0 0,0 0-5-16,0 0 4 0,0 0-1 15,0 0-3-15,0 0 0 16,0 0-1-16,3 0 6 15,6 0-6-15,4 0 1 16,5 0-11-16,4 0-38 16,-9-5-156-16,-13-7-245 15</inkml:trace>
  <inkml:trace contextRef="#ctx0" brushRef="#br0" timeOffset="157286.8171">28722 7552 28 0,'0'0'62'0,"0"0"-46"16,0 0 66-16,0 0 2 15,0 0-8-15,0 0-14 16,0-14-25-16,0 14-3 16,0 0 4-16,0 0-30 15,0 0 3-15,0 0-11 16,0 0-4-16,0 0-2 16,0 0 2-16,0 1-6 15,0 13 7-15,0 5 4 0,0 1-1 16,0 3 0-16,4 2 6 15,4 5-9-15,-6 3 3 16,0 0 0-16,0 5-1 16,-2 0 5-16,0 0-4 15,5-2 0-15,-1 1 6 16,2-3-8-16,6-2 2 16,-1-4 0-16,2 0-2 15,3-7 7-15,-1-2-5 16,3-3 0-16,-2-2 3 15,4 0-4-15,7-2 1 16,6 0 0-16,5 0 1 16,13-4 2-16,12-2-3 15,15 0 4-15,18-2 1 0,15 2-1 16,10-4-4 0,8-2 0-16,2 0-4 0,1 0 9 15,4 0-5-15,2 0 0 16,7 0 3-16,2 0-2 15,0 2-1-15,7 2 2 16,0 1-4-16,2-5 4 16,-1 0-2-16,-3 0 0 15,-7 0 2-15,-11 0-3 16,-11-3 1-16,-12-11 0 16,-12 0 10-16,-18-2 15 15,9 0 16-15,-5 2-36 16,8 0 4-16,1 0-18 0,-12 1-7 15,-11 1-7-15,-17 5 21 16,-12 0-1-16,-13 1 3 16,-6 1 3-16,-7 3-2 15,-10 0 25-15,1 0-7 16,-3 2 7-16,-2 0 8 16,5 0-28-16,-2-2 7 15,-3 0-12-15,5 0 6 16,-1-2 1-16,3-1-8 15,0 2 0-15,0-1 11 16,2-6-8-16,0-5 5 16,2-6-8-16,3-9 9 0,2-8-20 15,-2-6 11-15,-1-7 0 16,-3 1-7-16,-4-2 9 16,-6 4-2-16,-2 6 0 15,0 0 6-15,-4 6-11 16,-10 6 5-16,1-1 0 15,5 4 13-15,-2 8-12 16,6 1 4-16,-1 6-4 16,5 2 7-16,-2 2 2 15,2 0-10-15,-2 4 0 16,0 2 12-16,2 0-10 16,-2 2 4-16,2 0-6 15,0 0 8-15,0 0-14 0,0 0 6 16,0 0 0-1,0 0-8-15,0 0 9 0,0 0-2 16,0 0-1-16,0 0-43 16,0 0-25-16,0 0-58 15,-5 11 14-15,-11 9-16 16,-13-3-75-16</inkml:trace>
  <inkml:trace contextRef="#ctx0" brushRef="#br0" timeOffset="158930.557">29843 7778 131 0,'0'0'82'0,"0"0"-82"16,0 0-4-16,0 0 4 15,0 0 19-15,0 0 23 16,-20 36 21-16,1-26-3 15,-8 5-13-15,-9-4-5 16,-15 4-19-16,-7-2-10 16,-13-3-10-16,-10-3 3 0,-4-5-7 15,1-2 1-15,6 0 0 16,9-5-1-16,9-9 3 16,12-4-2-16,6-6 0 15,7-4 7-15,6-8-9 16,4-4 2-16,3-3-7 15,4-8 2-15,4-1 6 16,8-1-1-16,6 8 0 16,0 1 7-16,17-1-15 15,18 6 0-15,7-2-19 16,13-3 18-16,12 2-19 16,22-2 27-16,16 1-4 15,11 3-30-15,6-2 25 16,-8 10-5-16,-4 6 7 15,-14 10-1-15,-12 8 12 0,-8 8-3 16,-10 0 0-16,-5 0 6 16,-10 20-8-16,-5 12 2 15,-3 11 0-15,-7 8 0 16,-3 13 2-16,-8 9-2 16,-12 4 0-16,-8 1 4 15,-5-6-5-15,-3-8 1 16,-23-9 0-16,-10-4 5 15,-6-7-2-15,-8-6 5 16,-8-4-8-16,-15-5-3 16,-18-3-3-16,-23-1-23 15,-15-2-5-15,6-7 14 0,14-6-45 16,23-4 16-16,22-6 43 16,22 0-9-16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A7D3-2B8E-4F67-B7EF-08BAFC66A09B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0BAE-3626-4760-827E-A34A6BCDD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0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40F4F-2E68-49E1-BA91-BDD695958591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cs.stanford.edu/people/karpathy/cnnembed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customXml" Target="../ink/ink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emf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customXml" Target="../ink/ink2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emf"/><Relationship Id="rId5" Type="http://schemas.openxmlformats.org/officeDocument/2006/relationships/customXml" Target="../ink/ink24.xml"/><Relationship Id="rId4" Type="http://schemas.openxmlformats.org/officeDocument/2006/relationships/image" Target="../media/image6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customXml" Target="../ink/ink3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986" y="2092094"/>
            <a:ext cx="10839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entury Schoolbook" panose="02040604050505020304" pitchFamily="18" charset="0"/>
              </a:rPr>
              <a:t>Lecture 9:</a:t>
            </a:r>
          </a:p>
          <a:p>
            <a:pPr algn="ctr"/>
            <a:r>
              <a:rPr lang="en-US" sz="5400" dirty="0" smtClean="0">
                <a:latin typeface="Century Schoolbook" panose="02040604050505020304" pitchFamily="18" charset="0"/>
                <a:ea typeface="Century Schoolbook" charset="0"/>
                <a:cs typeface="Times New Roman" panose="02020603050405020304" pitchFamily="18" charset="0"/>
              </a:rPr>
              <a:t>Visualization, </a:t>
            </a:r>
            <a:r>
              <a:rPr lang="en-US" sz="5400" dirty="0" smtClean="0">
                <a:latin typeface="Century Schoolbook" panose="02040604050505020304" pitchFamily="18" charset="0"/>
                <a:ea typeface="Century Schoolbook" charset="0"/>
                <a:cs typeface="Times New Roman" panose="02020603050405020304" pitchFamily="18" charset="0"/>
              </a:rPr>
              <a:t>Auto-Encoder</a:t>
            </a:r>
            <a:endParaRPr lang="en-US" sz="5400" dirty="0">
              <a:latin typeface="Century Schoolbook" panose="020406040505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9</a:t>
            </a:r>
            <a:r>
              <a:rPr lang="en-US" dirty="0" smtClean="0"/>
              <a:t>  -  </a:t>
            </a:r>
            <a:fld id="{D0B40B6D-1000-41F9-A545-0A256AF55CE8}" type="slidenum">
              <a:rPr lang="en-US" smtClean="0"/>
              <a:t>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6077634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Most material from </a:t>
            </a:r>
            <a:r>
              <a:rPr lang="en-US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Fei</a:t>
            </a:r>
            <a:r>
              <a:rPr lang="en-US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 Li’s course at </a:t>
            </a:r>
            <a:r>
              <a:rPr lang="en-US" dirty="0" err="1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Standford</a:t>
            </a:r>
            <a:r>
              <a:rPr lang="en-US" dirty="0" smtClean="0">
                <a:latin typeface="Century Schoolbook" panose="02040604050505020304" pitchFamily="18" charset="0"/>
                <a:cs typeface="Times New Roman" panose="02020603050405020304" pitchFamily="18" charset="0"/>
              </a:rPr>
              <a:t> University</a:t>
            </a:r>
          </a:p>
          <a:p>
            <a:pPr algn="ctr"/>
            <a:endParaRPr lang="en-US" dirty="0"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558"/>
            <a:ext cx="12192000" cy="5841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236" y="132286"/>
            <a:ext cx="8485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Convolutions: First Layer(Visualize Filters)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67440" y="1133280"/>
              <a:ext cx="8973000" cy="4882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520" y="1124640"/>
                <a:ext cx="8984880" cy="48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660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5431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442" r="19003"/>
          <a:stretch/>
        </p:blipFill>
        <p:spPr>
          <a:xfrm>
            <a:off x="2889062" y="595646"/>
            <a:ext cx="6529387" cy="57832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236" y="919348"/>
            <a:ext cx="3456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Visualize the filters/kernels(raw weights)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235" y="2535592"/>
            <a:ext cx="2823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We can visualize filters at higher layers, but not that interesting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3236" y="4521167"/>
            <a:ext cx="2823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(these are taken from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ConvNetJS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 CIFAR-10 demo)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23955" y="619474"/>
            <a:ext cx="3456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Layer 1 weights </a:t>
            </a: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16 * 3 * 7 * 7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23955" y="2049131"/>
            <a:ext cx="282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2 weights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20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*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16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* 7 * 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25979" y="4006531"/>
            <a:ext cx="2823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 weights </a:t>
            </a:r>
          </a:p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20 *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20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* 7 * 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485680" y="807840"/>
              <a:ext cx="6372000" cy="3664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9920" y="802800"/>
                <a:ext cx="6385320" cy="367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76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823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602456"/>
            <a:ext cx="11191875" cy="56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4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6960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K-Nearest Neighbors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561"/>
          <a:stretch/>
        </p:blipFill>
        <p:spPr>
          <a:xfrm>
            <a:off x="915063" y="717061"/>
            <a:ext cx="10361873" cy="56409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3160" y="579600"/>
              <a:ext cx="9917640" cy="6191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80" y="572760"/>
                <a:ext cx="9929520" cy="62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69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5957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Last Layer(NN)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4" y="825335"/>
            <a:ext cx="7105897" cy="5207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68" y="577872"/>
            <a:ext cx="2732623" cy="57714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1000" y="59040"/>
              <a:ext cx="11133000" cy="6288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600" y="54720"/>
                <a:ext cx="11144880" cy="62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019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9361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Last Layer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(Dimension Reduction)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9131"/>
          <a:stretch/>
        </p:blipFill>
        <p:spPr>
          <a:xfrm>
            <a:off x="5145207" y="717062"/>
            <a:ext cx="6905766" cy="56837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4029" y="3151028"/>
            <a:ext cx="3552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Simple algorithm: Principle Component Analysis (PCA)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030" y="1246475"/>
            <a:ext cx="3552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Visualize the “space” of FC7 feature vectors by reducing dimensionality of vectors from 4096 to 2 dimensions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029" y="4511439"/>
            <a:ext cx="3552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More Complex: t-SNE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553" y="5858234"/>
            <a:ext cx="8120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entury Schoolbook" panose="02040604050505020304" pitchFamily="18" charset="0"/>
              </a:rPr>
              <a:t>Van der </a:t>
            </a:r>
            <a:r>
              <a:rPr lang="en-US" sz="1400" dirty="0" err="1">
                <a:latin typeface="Century Schoolbook" panose="02040604050505020304" pitchFamily="18" charset="0"/>
              </a:rPr>
              <a:t>Maaten</a:t>
            </a:r>
            <a:r>
              <a:rPr lang="en-US" sz="1400" dirty="0">
                <a:latin typeface="Century Schoolbook" panose="02040604050505020304" pitchFamily="18" charset="0"/>
              </a:rPr>
              <a:t> and Hinton, “Visualizing Data using t-SNE”, JMLR 2008 Figure copyright Laurens van der </a:t>
            </a:r>
            <a:r>
              <a:rPr lang="en-US" sz="1400" dirty="0" err="1">
                <a:latin typeface="Century Schoolbook" panose="02040604050505020304" pitchFamily="18" charset="0"/>
              </a:rPr>
              <a:t>Maaten</a:t>
            </a:r>
            <a:r>
              <a:rPr lang="en-US" sz="1400" dirty="0">
                <a:latin typeface="Century Schoolbook" panose="02040604050505020304" pitchFamily="18" charset="0"/>
              </a:rPr>
              <a:t> and Geoff Hinton, 2008. Reproduced with permission</a:t>
            </a:r>
            <a:r>
              <a:rPr lang="en-US" sz="1400" dirty="0" smtClean="0">
                <a:latin typeface="Century Schoolbook" panose="02040604050505020304" pitchFamily="18" charset="0"/>
              </a:rPr>
              <a:t>.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64400" y="470520"/>
              <a:ext cx="8368200" cy="4497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920" y="463680"/>
                <a:ext cx="8380440" cy="451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16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93314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Last Layer(Dimension Reduction)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5016" y="5759902"/>
            <a:ext cx="5513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See high-resolution versions </a:t>
            </a:r>
            <a:r>
              <a:rPr lang="en-US" dirty="0" smtClean="0">
                <a:latin typeface="Century Schoolbook" panose="02040604050505020304" pitchFamily="18" charset="0"/>
              </a:rPr>
              <a:t>at:</a:t>
            </a:r>
          </a:p>
          <a:p>
            <a:r>
              <a:rPr lang="en-US" dirty="0" smtClean="0">
                <a:latin typeface="Century Schoolbook" panose="02040604050505020304" pitchFamily="18" charset="0"/>
              </a:rPr>
              <a:t> </a:t>
            </a:r>
            <a:r>
              <a:rPr lang="en-US" dirty="0" smtClean="0">
                <a:latin typeface="Century Schoolbook" panose="02040604050505020304" pitchFamily="18" charset="0"/>
                <a:hlinkClick r:id="rId2"/>
              </a:rPr>
              <a:t>http</a:t>
            </a:r>
            <a:r>
              <a:rPr lang="en-US" dirty="0">
                <a:latin typeface="Century Schoolbook" panose="02040604050505020304" pitchFamily="18" charset="0"/>
                <a:hlinkClick r:id="rId2"/>
              </a:rPr>
              <a:t>://cs.stanford.edu/people/karpathy/cnnembed/ 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774" b="2671"/>
          <a:stretch/>
        </p:blipFill>
        <p:spPr>
          <a:xfrm>
            <a:off x="152400" y="717061"/>
            <a:ext cx="11887200" cy="49947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236" y="57331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Van der </a:t>
            </a:r>
            <a:r>
              <a:rPr lang="en-US" sz="1200" dirty="0" err="1">
                <a:latin typeface="Century Schoolbook" panose="02040604050505020304" pitchFamily="18" charset="0"/>
              </a:rPr>
              <a:t>Maaten</a:t>
            </a:r>
            <a:r>
              <a:rPr lang="en-US" sz="1200" dirty="0">
                <a:latin typeface="Century Schoolbook" panose="02040604050505020304" pitchFamily="18" charset="0"/>
              </a:rPr>
              <a:t> and Hinton, “Visualizing Data using t-SNE”, JMLR 2008 </a:t>
            </a:r>
            <a:r>
              <a:rPr lang="en-US" sz="1200" dirty="0" err="1">
                <a:latin typeface="Century Schoolbook" panose="02040604050505020304" pitchFamily="18" charset="0"/>
              </a:rPr>
              <a:t>Krizhevsky</a:t>
            </a:r>
            <a:r>
              <a:rPr lang="en-US" sz="1200" dirty="0">
                <a:latin typeface="Century Schoolbook" panose="02040604050505020304" pitchFamily="18" charset="0"/>
              </a:rPr>
              <a:t> et al, “ImageNet Classification with Deep Convolutional Neural Networks”, NIPS 2012. Figure reproduced with permission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07080" y="576360"/>
              <a:ext cx="9935280" cy="5058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960" y="570960"/>
                <a:ext cx="9948600" cy="507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27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50914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Activations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70" t="14991" r="16126" b="7104"/>
          <a:stretch/>
        </p:blipFill>
        <p:spPr>
          <a:xfrm>
            <a:off x="3998795" y="848431"/>
            <a:ext cx="7947546" cy="5420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019" y="2226167"/>
            <a:ext cx="3552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Conv5 feature map is </a:t>
            </a: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256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*13*13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; visualize as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256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13*13 grayscale images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102320" y="374040"/>
              <a:ext cx="9037440" cy="420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7280" y="368640"/>
                <a:ext cx="9049680" cy="421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36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8675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Maximally Activating Patches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7" y="717062"/>
            <a:ext cx="11614004" cy="5222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3646" y="5952783"/>
            <a:ext cx="8475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entury Schoolbook" panose="02040604050505020304" pitchFamily="18" charset="0"/>
              </a:rPr>
              <a:t>Springenberg</a:t>
            </a:r>
            <a:r>
              <a:rPr lang="en-US" sz="1200" dirty="0">
                <a:latin typeface="Century Schoolbook" panose="02040604050505020304" pitchFamily="18" charset="0"/>
              </a:rPr>
              <a:t> et al, “Striving for Simplicity: The All Convolutional Net”, ICLR Workshop 2015 Figure copyright </a:t>
            </a:r>
            <a:r>
              <a:rPr lang="en-US" sz="1200" dirty="0" err="1">
                <a:latin typeface="Century Schoolbook" panose="02040604050505020304" pitchFamily="18" charset="0"/>
              </a:rPr>
              <a:t>Jost</a:t>
            </a:r>
            <a:r>
              <a:rPr lang="en-US" sz="1200" dirty="0">
                <a:latin typeface="Century Schoolbook" panose="02040604050505020304" pitchFamily="18" charset="0"/>
              </a:rPr>
              <a:t> Tobias </a:t>
            </a:r>
            <a:r>
              <a:rPr lang="en-US" sz="1200" dirty="0" err="1">
                <a:latin typeface="Century Schoolbook" panose="02040604050505020304" pitchFamily="18" charset="0"/>
              </a:rPr>
              <a:t>Springenberg</a:t>
            </a:r>
            <a:r>
              <a:rPr lang="en-US" sz="1200" dirty="0">
                <a:latin typeface="Century Schoolbook" panose="02040604050505020304" pitchFamily="18" charset="0"/>
              </a:rPr>
              <a:t>, Alexey </a:t>
            </a:r>
            <a:r>
              <a:rPr lang="en-US" sz="1200" dirty="0" err="1">
                <a:latin typeface="Century Schoolbook" panose="02040604050505020304" pitchFamily="18" charset="0"/>
              </a:rPr>
              <a:t>Dosovitskiy</a:t>
            </a:r>
            <a:r>
              <a:rPr lang="en-US" sz="1200" dirty="0">
                <a:latin typeface="Century Schoolbook" panose="02040604050505020304" pitchFamily="18" charset="0"/>
              </a:rPr>
              <a:t>, Thomas </a:t>
            </a:r>
            <a:r>
              <a:rPr lang="en-US" sz="1200" dirty="0" err="1">
                <a:latin typeface="Century Schoolbook" panose="02040604050505020304" pitchFamily="18" charset="0"/>
              </a:rPr>
              <a:t>Brox</a:t>
            </a:r>
            <a:r>
              <a:rPr lang="en-US" sz="1200" dirty="0">
                <a:latin typeface="Century Schoolbook" panose="02040604050505020304" pitchFamily="18" charset="0"/>
              </a:rPr>
              <a:t>, Martin </a:t>
            </a:r>
            <a:r>
              <a:rPr lang="en-US" sz="1200" dirty="0" err="1">
                <a:latin typeface="Century Schoolbook" panose="02040604050505020304" pitchFamily="18" charset="0"/>
              </a:rPr>
              <a:t>Riedmiller</a:t>
            </a:r>
            <a:r>
              <a:rPr lang="en-US" sz="1200" dirty="0">
                <a:latin typeface="Century Schoolbook" panose="02040604050505020304" pitchFamily="18" charset="0"/>
              </a:rPr>
              <a:t>, 2015; reproduced with permission.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86720" y="870480"/>
              <a:ext cx="9060480" cy="4127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9520" y="865800"/>
                <a:ext cx="9071280" cy="41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0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19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73340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Occlusion Experiments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5" y="717061"/>
            <a:ext cx="11975033" cy="56837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877580"/>
            <a:ext cx="50906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Schoolbook" panose="02040604050505020304" pitchFamily="18" charset="0"/>
              </a:rPr>
              <a:t>Zeiler</a:t>
            </a:r>
            <a:r>
              <a:rPr lang="en-US" sz="1400" dirty="0">
                <a:latin typeface="Century Schoolbook" panose="02040604050505020304" pitchFamily="18" charset="0"/>
              </a:rPr>
              <a:t> and Fergus, “Visualizing and Understanding Convolutional Networks”, ECCV </a:t>
            </a:r>
            <a:r>
              <a:rPr lang="en-US" sz="1400" dirty="0" smtClean="0">
                <a:latin typeface="Century Schoolbook" panose="02040604050505020304" pitchFamily="18" charset="0"/>
              </a:rPr>
              <a:t>2014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240" y="1058040"/>
              <a:ext cx="11983320" cy="5126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60" y="1054080"/>
                <a:ext cx="11992680" cy="513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6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 -  </a:t>
            </a:r>
            <a:fld id="{D0B40B6D-1000-41F9-A545-0A256AF55CE8}" type="slidenum">
              <a:rPr lang="en-US" smtClean="0"/>
              <a:t>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5743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Transfer Learning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3694"/>
          <a:stretch/>
        </p:blipFill>
        <p:spPr>
          <a:xfrm>
            <a:off x="169232" y="754038"/>
            <a:ext cx="12009120" cy="55921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1800" y="1264680"/>
              <a:ext cx="11590200" cy="335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80" y="1259640"/>
                <a:ext cx="11597400" cy="33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10389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Intermediate Features via (guided) </a:t>
            </a:r>
            <a:r>
              <a:rPr lang="en-US" sz="2800" dirty="0" err="1" smtClean="0">
                <a:latin typeface="Century Schoolbook" charset="0"/>
                <a:ea typeface="Century Schoolbook" charset="0"/>
                <a:cs typeface="Century Schoolbook" charset="0"/>
              </a:rPr>
              <a:t>backprop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38" r="6182"/>
          <a:stretch/>
        </p:blipFill>
        <p:spPr>
          <a:xfrm>
            <a:off x="15354" y="870115"/>
            <a:ext cx="7163368" cy="4889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094"/>
          <a:stretch/>
        </p:blipFill>
        <p:spPr>
          <a:xfrm>
            <a:off x="7492621" y="717061"/>
            <a:ext cx="4182470" cy="5238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54" y="5955783"/>
            <a:ext cx="69603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entury Schoolbook" panose="02040604050505020304" pitchFamily="18" charset="0"/>
              </a:rPr>
              <a:t>Zeiler</a:t>
            </a:r>
            <a:r>
              <a:rPr lang="en-US" sz="1200" dirty="0">
                <a:latin typeface="Century Schoolbook" panose="02040604050505020304" pitchFamily="18" charset="0"/>
              </a:rPr>
              <a:t> and Fergus, “Visualizing and Understanding Convolutional Networks”, ECCV 2014 </a:t>
            </a:r>
            <a:r>
              <a:rPr lang="en-US" sz="1200" dirty="0" err="1">
                <a:latin typeface="Century Schoolbook" panose="02040604050505020304" pitchFamily="18" charset="0"/>
              </a:rPr>
              <a:t>Springenberg</a:t>
            </a:r>
            <a:r>
              <a:rPr lang="en-US" sz="1200" dirty="0">
                <a:latin typeface="Century Schoolbook" panose="02040604050505020304" pitchFamily="18" charset="0"/>
              </a:rPr>
              <a:t> et al, “Striving for Simplicity: The All Convolutional Net”, ICLR Workshop </a:t>
            </a:r>
            <a:r>
              <a:rPr lang="en-US" sz="1200" dirty="0" smtClean="0">
                <a:latin typeface="Century Schoolbook" panose="02040604050505020304" pitchFamily="18" charset="0"/>
              </a:rPr>
              <a:t>2015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4604" y="5955711"/>
            <a:ext cx="5047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entury Schoolbook" panose="02040604050505020304" pitchFamily="18" charset="0"/>
              </a:rPr>
              <a:t>Figure copyright </a:t>
            </a:r>
            <a:r>
              <a:rPr lang="en-US" sz="1200" dirty="0" err="1">
                <a:latin typeface="Century Schoolbook" panose="02040604050505020304" pitchFamily="18" charset="0"/>
              </a:rPr>
              <a:t>Jost</a:t>
            </a:r>
            <a:r>
              <a:rPr lang="en-US" sz="1200" dirty="0">
                <a:latin typeface="Century Schoolbook" panose="02040604050505020304" pitchFamily="18" charset="0"/>
              </a:rPr>
              <a:t> Tobias </a:t>
            </a:r>
            <a:r>
              <a:rPr lang="en-US" sz="1200" dirty="0" err="1">
                <a:latin typeface="Century Schoolbook" panose="02040604050505020304" pitchFamily="18" charset="0"/>
              </a:rPr>
              <a:t>Springenberg</a:t>
            </a:r>
            <a:r>
              <a:rPr lang="en-US" sz="1200" dirty="0">
                <a:latin typeface="Century Schoolbook" panose="02040604050505020304" pitchFamily="18" charset="0"/>
              </a:rPr>
              <a:t>, Alexey </a:t>
            </a:r>
            <a:r>
              <a:rPr lang="en-US" sz="1200" dirty="0" err="1">
                <a:latin typeface="Century Schoolbook" panose="02040604050505020304" pitchFamily="18" charset="0"/>
              </a:rPr>
              <a:t>Dosovitskiy</a:t>
            </a:r>
            <a:r>
              <a:rPr lang="en-US" sz="1200" dirty="0">
                <a:latin typeface="Century Schoolbook" panose="02040604050505020304" pitchFamily="18" charset="0"/>
              </a:rPr>
              <a:t>, Thomas </a:t>
            </a:r>
            <a:r>
              <a:rPr lang="en-US" sz="1200" dirty="0" err="1">
                <a:latin typeface="Century Schoolbook" panose="02040604050505020304" pitchFamily="18" charset="0"/>
              </a:rPr>
              <a:t>Brox</a:t>
            </a:r>
            <a:r>
              <a:rPr lang="en-US" sz="1200" dirty="0">
                <a:latin typeface="Century Schoolbook" panose="02040604050505020304" pitchFamily="18" charset="0"/>
              </a:rPr>
              <a:t>, Martin </a:t>
            </a:r>
            <a:r>
              <a:rPr lang="en-US" sz="1200" dirty="0" err="1">
                <a:latin typeface="Century Schoolbook" panose="02040604050505020304" pitchFamily="18" charset="0"/>
              </a:rPr>
              <a:t>Riedmiller</a:t>
            </a:r>
            <a:r>
              <a:rPr lang="en-US" sz="1200" dirty="0">
                <a:latin typeface="Century Schoolbook" panose="02040604050505020304" pitchFamily="18" charset="0"/>
              </a:rPr>
              <a:t>, 2015; reproduced with </a:t>
            </a:r>
            <a:r>
              <a:rPr lang="en-US" sz="1200" dirty="0" smtClean="0">
                <a:latin typeface="Century Schoolbook" panose="02040604050505020304" pitchFamily="18" charset="0"/>
              </a:rPr>
              <a:t>permission.</a:t>
            </a:r>
            <a:endParaRPr lang="en-US" sz="12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12120" y="2402280"/>
              <a:ext cx="11412720" cy="3579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20" y="2397240"/>
                <a:ext cx="11424240" cy="35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96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114521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Intermediate Features via (guided)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backprop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6433" t="15240" r="17373" b="7469"/>
          <a:stretch/>
        </p:blipFill>
        <p:spPr>
          <a:xfrm>
            <a:off x="884829" y="775064"/>
            <a:ext cx="10110717" cy="48722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809398"/>
            <a:ext cx="109955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entury Schoolbook" panose="02040604050505020304" pitchFamily="18" charset="0"/>
              </a:rPr>
              <a:t>Zeiler</a:t>
            </a:r>
            <a:r>
              <a:rPr lang="en-US" sz="1100" dirty="0">
                <a:latin typeface="Century Schoolbook" panose="02040604050505020304" pitchFamily="18" charset="0"/>
              </a:rPr>
              <a:t> and Fergus, “Visualizing and Understanding Convolutional Networks”, ECCV </a:t>
            </a:r>
            <a:r>
              <a:rPr lang="en-US" sz="1100" dirty="0" smtClean="0">
                <a:latin typeface="Century Schoolbook" panose="02040604050505020304" pitchFamily="18" charset="0"/>
              </a:rPr>
              <a:t>2014</a:t>
            </a:r>
          </a:p>
          <a:p>
            <a:r>
              <a:rPr lang="en-US" sz="1100" dirty="0" err="1" smtClean="0">
                <a:latin typeface="Century Schoolbook" panose="02040604050505020304" pitchFamily="18" charset="0"/>
              </a:rPr>
              <a:t>Springenberg</a:t>
            </a:r>
            <a:r>
              <a:rPr lang="en-US" sz="1100" dirty="0" smtClean="0">
                <a:latin typeface="Century Schoolbook" panose="02040604050505020304" pitchFamily="18" charset="0"/>
              </a:rPr>
              <a:t> </a:t>
            </a:r>
            <a:r>
              <a:rPr lang="en-US" sz="1100" dirty="0">
                <a:latin typeface="Century Schoolbook" panose="02040604050505020304" pitchFamily="18" charset="0"/>
              </a:rPr>
              <a:t>et al, </a:t>
            </a:r>
            <a:r>
              <a:rPr lang="en-US" sz="1100" dirty="0" smtClean="0">
                <a:latin typeface="Century Schoolbook" panose="02040604050505020304" pitchFamily="18" charset="0"/>
              </a:rPr>
              <a:t>“</a:t>
            </a:r>
            <a:r>
              <a:rPr lang="en-US" sz="1100" dirty="0">
                <a:latin typeface="Century Schoolbook" panose="02040604050505020304" pitchFamily="18" charset="0"/>
              </a:rPr>
              <a:t>Striving for Simplicity: The All </a:t>
            </a:r>
            <a:r>
              <a:rPr lang="en-US" sz="1100" dirty="0" err="1" smtClean="0">
                <a:latin typeface="Century Schoolbook" panose="02040604050505020304" pitchFamily="18" charset="0"/>
              </a:rPr>
              <a:t>aConvolutional</a:t>
            </a:r>
            <a:r>
              <a:rPr lang="en-US" sz="1100" dirty="0" smtClean="0">
                <a:latin typeface="Century Schoolbook" panose="02040604050505020304" pitchFamily="18" charset="0"/>
              </a:rPr>
              <a:t> </a:t>
            </a:r>
            <a:r>
              <a:rPr lang="en-US" sz="1100" dirty="0">
                <a:latin typeface="Century Schoolbook" panose="02040604050505020304" pitchFamily="18" charset="0"/>
              </a:rPr>
              <a:t>Net”, ICLR Workshop 2015</a:t>
            </a:r>
          </a:p>
          <a:p>
            <a:r>
              <a:rPr lang="en-US" sz="1100" dirty="0">
                <a:latin typeface="Century Schoolbook" panose="02040604050505020304" pitchFamily="18" charset="0"/>
              </a:rPr>
              <a:t>Figure copyright </a:t>
            </a:r>
            <a:r>
              <a:rPr lang="en-US" sz="1100" dirty="0" err="1">
                <a:latin typeface="Century Schoolbook" panose="02040604050505020304" pitchFamily="18" charset="0"/>
              </a:rPr>
              <a:t>Jost</a:t>
            </a:r>
            <a:r>
              <a:rPr lang="en-US" sz="1100" dirty="0">
                <a:latin typeface="Century Schoolbook" panose="02040604050505020304" pitchFamily="18" charset="0"/>
              </a:rPr>
              <a:t> Tobias </a:t>
            </a:r>
            <a:r>
              <a:rPr lang="en-US" sz="1100" dirty="0" err="1">
                <a:latin typeface="Century Schoolbook" panose="02040604050505020304" pitchFamily="18" charset="0"/>
              </a:rPr>
              <a:t>Springenberg</a:t>
            </a:r>
            <a:r>
              <a:rPr lang="en-US" sz="1100" dirty="0">
                <a:latin typeface="Century Schoolbook" panose="02040604050505020304" pitchFamily="18" charset="0"/>
              </a:rPr>
              <a:t>, Alexey </a:t>
            </a:r>
            <a:r>
              <a:rPr lang="en-US" sz="1100" dirty="0" err="1">
                <a:latin typeface="Century Schoolbook" panose="02040604050505020304" pitchFamily="18" charset="0"/>
              </a:rPr>
              <a:t>Dosovitskiy</a:t>
            </a:r>
            <a:r>
              <a:rPr lang="en-US" sz="1100" dirty="0">
                <a:latin typeface="Century Schoolbook" panose="02040604050505020304" pitchFamily="18" charset="0"/>
              </a:rPr>
              <a:t>, Thomas </a:t>
            </a:r>
            <a:r>
              <a:rPr lang="en-US" sz="1100" dirty="0" err="1">
                <a:latin typeface="Century Schoolbook" panose="02040604050505020304" pitchFamily="18" charset="0"/>
              </a:rPr>
              <a:t>Brox</a:t>
            </a:r>
            <a:r>
              <a:rPr lang="en-US" sz="1100" dirty="0">
                <a:latin typeface="Century Schoolbook" panose="02040604050505020304" pitchFamily="18" charset="0"/>
              </a:rPr>
              <a:t>, Martin </a:t>
            </a:r>
            <a:r>
              <a:rPr lang="en-US" sz="1100" dirty="0" err="1">
                <a:latin typeface="Century Schoolbook" panose="02040604050505020304" pitchFamily="18" charset="0"/>
              </a:rPr>
              <a:t>Riedmiller</a:t>
            </a:r>
            <a:r>
              <a:rPr lang="en-US" sz="1100" dirty="0">
                <a:latin typeface="Century Schoolbook" panose="02040604050505020304" pitchFamily="18" charset="0"/>
              </a:rPr>
              <a:t>, 2015; reproduced with permission</a:t>
            </a:r>
            <a:r>
              <a:rPr lang="en-US" sz="1100" dirty="0" smtClean="0">
                <a:latin typeface="Century Schoolbook" panose="02040604050505020304" pitchFamily="18" charset="0"/>
              </a:rPr>
              <a:t>.</a:t>
            </a:r>
            <a:endParaRPr lang="en-US" sz="11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25800" y="775800"/>
              <a:ext cx="7596000" cy="3326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9320" y="768960"/>
                <a:ext cx="7609680" cy="33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937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823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7" y="798748"/>
            <a:ext cx="10499487" cy="52605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86304"/>
            <a:ext cx="9942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Schoolbook" panose="02040604050505020304" pitchFamily="18" charset="0"/>
              </a:rPr>
              <a:t>Zeiler</a:t>
            </a:r>
            <a:r>
              <a:rPr lang="en-US" sz="1400" dirty="0">
                <a:latin typeface="Century Schoolbook" panose="02040604050505020304" pitchFamily="18" charset="0"/>
              </a:rPr>
              <a:t> and Fergus, “Visualizing and Understanding Convolutional Networks”, ECCV 2014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81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5957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Last Layer(NN)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07" y="886693"/>
            <a:ext cx="11734186" cy="4809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49097" y="5547340"/>
            <a:ext cx="445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Epochs =  [1, 2, 5, 10, 20, 30, 40, 64</a:t>
            </a:r>
            <a:r>
              <a:rPr lang="en-US" dirty="0"/>
              <a:t>] 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086304"/>
            <a:ext cx="99427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entury Schoolbook" panose="02040604050505020304" pitchFamily="18" charset="0"/>
              </a:rPr>
              <a:t>Zeiler</a:t>
            </a:r>
            <a:r>
              <a:rPr lang="en-US" sz="1400" dirty="0">
                <a:latin typeface="Century Schoolbook" panose="02040604050505020304" pitchFamily="18" charset="0"/>
              </a:rPr>
              <a:t> and Fergus, “Visualizing and Understanding Convolutional Networks”, ECCV 2014 </a:t>
            </a:r>
            <a:endParaRPr 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11240" y="1323720"/>
              <a:ext cx="10854720" cy="4806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280" y="1316520"/>
                <a:ext cx="10863360" cy="48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8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1302" y="3095668"/>
            <a:ext cx="2791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00680" y="352440"/>
              <a:ext cx="3036960" cy="287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920" y="345960"/>
                <a:ext cx="3048120" cy="28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77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90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5645"/>
          <a:stretch/>
        </p:blipFill>
        <p:spPr>
          <a:xfrm>
            <a:off x="0" y="846161"/>
            <a:ext cx="12192000" cy="55614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902" y="1804081"/>
            <a:ext cx="2814251" cy="2850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02" y="1839005"/>
            <a:ext cx="4438650" cy="20063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58" y="4088022"/>
            <a:ext cx="2143125" cy="1133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46040" y="3401280"/>
              <a:ext cx="3888360" cy="2085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0640" y="3395160"/>
                <a:ext cx="3896640" cy="20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83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14448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592" b="3337"/>
          <a:stretch/>
        </p:blipFill>
        <p:spPr>
          <a:xfrm>
            <a:off x="0" y="600497"/>
            <a:ext cx="12191999" cy="5773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" y="1052603"/>
            <a:ext cx="659130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40" y="2405262"/>
            <a:ext cx="5535827" cy="1660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67" y="2044728"/>
            <a:ext cx="37528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08" y="3120258"/>
            <a:ext cx="2076450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470" y="3495701"/>
            <a:ext cx="1228725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724" y="246025"/>
            <a:ext cx="3163329" cy="230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7347" y="2660144"/>
            <a:ext cx="2362200" cy="23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t="5060"/>
          <a:stretch/>
        </p:blipFill>
        <p:spPr>
          <a:xfrm>
            <a:off x="13642" y="627792"/>
            <a:ext cx="8451891" cy="5771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3245" y="771615"/>
            <a:ext cx="2076450" cy="419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236" y="132286"/>
            <a:ext cx="290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473040" y="1523160"/>
              <a:ext cx="10576800" cy="3178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7280" y="1518840"/>
                <a:ext cx="10587600" cy="318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56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90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534"/>
            <a:ext cx="12192000" cy="55324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99880" y="646560"/>
              <a:ext cx="11302920" cy="5810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40" y="638280"/>
                <a:ext cx="11314080" cy="58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539320" y="3043080"/>
              <a:ext cx="3183840" cy="2253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33920" y="3038040"/>
                <a:ext cx="3193200" cy="22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46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90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365"/>
          <a:stretch/>
        </p:blipFill>
        <p:spPr>
          <a:xfrm>
            <a:off x="0" y="723323"/>
            <a:ext cx="12192000" cy="56842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399400" y="1240920"/>
              <a:ext cx="6708240" cy="5140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2560" y="1234800"/>
                <a:ext cx="6723000" cy="515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392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904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Auto-Encoder: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54149" y="1772622"/>
            <a:ext cx="7088250" cy="508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Colorization </a:t>
            </a:r>
            <a:endParaRPr lang="en-US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 -  </a:t>
            </a:r>
            <a:fld id="{D0B40B6D-1000-41F9-A545-0A256AF55CE8}" type="slidenum">
              <a:rPr lang="en-US" smtClean="0"/>
              <a:t>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6771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Semantic Segmentation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1239" b="15138"/>
          <a:stretch/>
        </p:blipFill>
        <p:spPr>
          <a:xfrm>
            <a:off x="138584" y="1941897"/>
            <a:ext cx="11186948" cy="38366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19540" y="769026"/>
            <a:ext cx="6952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Design a network as a bunch of convolutional layers, with </a:t>
            </a:r>
            <a:r>
              <a:rPr lang="en-US" sz="2000" dirty="0" err="1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downsampling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2000" dirty="0" err="1" smtClean="0">
                <a:solidFill>
                  <a:srgbClr val="002060"/>
                </a:solidFill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 inside the network!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47159" y="912051"/>
            <a:ext cx="3885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5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UpSampling</a:t>
            </a:r>
            <a:endParaRPr lang="en-US" sz="3200" dirty="0" smtClean="0">
              <a:solidFill>
                <a:schemeClr val="accent5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smtClean="0">
                <a:solidFill>
                  <a:schemeClr val="accent5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44786" y="892754"/>
            <a:ext cx="357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Downsampling</a:t>
            </a:r>
            <a:r>
              <a:rPr lang="en-US" sz="2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Pooling, </a:t>
            </a:r>
            <a:r>
              <a:rPr lang="en-US" sz="2400" dirty="0" err="1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Strided</a:t>
            </a:r>
            <a:r>
              <a:rPr lang="en-US" sz="2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Convolution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882340"/>
            <a:ext cx="11325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Long, </a:t>
            </a:r>
            <a:r>
              <a:rPr lang="en-US" sz="1400" dirty="0" err="1">
                <a:solidFill>
                  <a:srgbClr val="000000"/>
                </a:solidFill>
                <a:latin typeface="Century Schoolbook" panose="02040604050505020304" pitchFamily="18" charset="0"/>
              </a:rPr>
              <a:t>Shelhamer</a:t>
            </a:r>
            <a:r>
              <a:rPr lang="en-US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, and Darrell, “Fully Convolutional Networks for Semantic Segmentation”, CVPR 2015</a:t>
            </a:r>
            <a:br>
              <a:rPr lang="en-US" sz="1400" dirty="0">
                <a:solidFill>
                  <a:srgbClr val="000000"/>
                </a:solidFill>
                <a:latin typeface="Century Schoolbook" panose="020406040505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Century Schoolbook" panose="02040604050505020304" pitchFamily="18" charset="0"/>
              </a:rPr>
              <a:t>Noh et al, “Learning Deconvolution Network for Semantic Segmentation”, ICCV 2015</a:t>
            </a:r>
            <a:r>
              <a:rPr lang="en-US" sz="1400" dirty="0">
                <a:latin typeface="Century Schoolbook" panose="020406040505050203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66760" y="820800"/>
              <a:ext cx="9227160" cy="517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000" y="814320"/>
                <a:ext cx="9237600" cy="51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750560" y="3951000"/>
              <a:ext cx="3184560" cy="647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45520" y="3946680"/>
                <a:ext cx="3196080" cy="6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16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14006" y="3041076"/>
            <a:ext cx="2573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7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4762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Unpooling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780"/>
          <a:stretch/>
        </p:blipFill>
        <p:spPr>
          <a:xfrm>
            <a:off x="0" y="1528549"/>
            <a:ext cx="12191999" cy="45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0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46490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UpSampling:Unpooling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12"/>
            <a:ext cx="12192001" cy="55387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0920" y="1667520"/>
              <a:ext cx="11706120" cy="4564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880" y="1664640"/>
                <a:ext cx="11717280" cy="45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5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6580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Recall 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978"/>
            <a:ext cx="12192000" cy="52149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6160" y="1952640"/>
              <a:ext cx="5733000" cy="2642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960" y="1946520"/>
                <a:ext cx="5746320" cy="26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08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6580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Recall Convolutions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943"/>
          <a:stretch/>
        </p:blipFill>
        <p:spPr>
          <a:xfrm>
            <a:off x="0" y="1378424"/>
            <a:ext cx="10809027" cy="50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686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349"/>
            <a:ext cx="12192000" cy="5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2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686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5838"/>
            <a:ext cx="11505063" cy="541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686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696"/>
            <a:ext cx="12192000" cy="5459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63080" y="2943000"/>
              <a:ext cx="1189800" cy="34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040" y="2936520"/>
                <a:ext cx="120096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34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26869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6" y="1071562"/>
            <a:ext cx="12191999" cy="532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39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7066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Transpose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convolution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4412"/>
            <a:ext cx="12192000" cy="5386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33080" y="1604160"/>
              <a:ext cx="7633080" cy="24084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26600" y="1597320"/>
                <a:ext cx="7646400" cy="242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424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 -  </a:t>
            </a:r>
            <a:fld id="{D0B40B6D-1000-41F9-A545-0A256AF55CE8}" type="slidenum">
              <a:rPr lang="en-US" smtClean="0"/>
              <a:t>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time: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UNet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9"/>
          <a:stretch/>
        </p:blipFill>
        <p:spPr>
          <a:xfrm>
            <a:off x="915911" y="945498"/>
            <a:ext cx="11044073" cy="51524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54592" y="6120175"/>
            <a:ext cx="113255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>
                <a:solidFill>
                  <a:srgbClr val="000000"/>
                </a:solidFill>
                <a:latin typeface="Century Schoolbook" panose="02040604050505020304" pitchFamily="18" charset="0"/>
              </a:rPr>
              <a:t>Roneberger</a:t>
            </a:r>
            <a:r>
              <a:rPr lang="en-US" sz="1400" dirty="0" smtClean="0">
                <a:solidFill>
                  <a:srgbClr val="000000"/>
                </a:solidFill>
                <a:latin typeface="Century Schoolbook" panose="02040604050505020304" pitchFamily="18" charset="0"/>
              </a:rPr>
              <a:t> et al, “</a:t>
            </a:r>
            <a:r>
              <a:rPr lang="en-US" sz="1400" dirty="0">
                <a:latin typeface="Century Schoolbook" panose="02040604050505020304" pitchFamily="18" charset="0"/>
              </a:rPr>
              <a:t>U-Net: Convolutional Networks for Biomedical Image </a:t>
            </a:r>
            <a:r>
              <a:rPr lang="en-US" sz="1400" dirty="0" smtClean="0">
                <a:latin typeface="Century Schoolbook" panose="02040604050505020304" pitchFamily="18" charset="0"/>
              </a:rPr>
              <a:t>Segmentation”, </a:t>
            </a:r>
            <a:r>
              <a:rPr lang="en-US" sz="1400" dirty="0">
                <a:latin typeface="Century Schoolbook" panose="02040604050505020304" pitchFamily="18" charset="0"/>
              </a:rPr>
              <a:t>MICCAI 2015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70880" y="545040"/>
              <a:ext cx="7856280" cy="5372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4400" y="538920"/>
                <a:ext cx="7869240" cy="538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7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40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7066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Transpose convolution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881"/>
          <a:stretch/>
        </p:blipFill>
        <p:spPr>
          <a:xfrm>
            <a:off x="641444" y="1081087"/>
            <a:ext cx="10499678" cy="53197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882320" y="3704760"/>
              <a:ext cx="1052280" cy="40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4760" y="3697200"/>
                <a:ext cx="1066320" cy="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5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41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990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UpSampling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Transpose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convolution( 1D Example 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391"/>
          <a:stretch/>
        </p:blipFill>
        <p:spPr>
          <a:xfrm>
            <a:off x="103236" y="1194456"/>
            <a:ext cx="11677650" cy="47289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86960" y="3548160"/>
              <a:ext cx="8784720" cy="1415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4440" y="3542040"/>
                <a:ext cx="8791920" cy="142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128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42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5722" y="3136612"/>
            <a:ext cx="2260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Question??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1462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Today: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54149" y="1772622"/>
            <a:ext cx="7088250" cy="508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Auto-Encoders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7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1302" y="3095668"/>
            <a:ext cx="2709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6139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Linear Classifier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2937"/>
          <a:stretch/>
        </p:blipFill>
        <p:spPr>
          <a:xfrm>
            <a:off x="416689" y="1325907"/>
            <a:ext cx="11652738" cy="5074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1632" y="759874"/>
            <a:ext cx="1180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Example with an image with 4 pixels, and 3 classes (</a:t>
            </a:r>
            <a:r>
              <a:rPr lang="en-US" sz="2800" dirty="0" smtClean="0">
                <a:solidFill>
                  <a:srgbClr val="0070C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cat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/</a:t>
            </a:r>
            <a:r>
              <a:rPr lang="en-US" sz="2800" dirty="0" smtClean="0">
                <a:solidFill>
                  <a:srgbClr val="00B050"/>
                </a:solidFill>
                <a:latin typeface="Century Schoolbook" charset="0"/>
                <a:ea typeface="Century Schoolbook" charset="0"/>
                <a:cs typeface="Century Schoolbook" charset="0"/>
              </a:rPr>
              <a:t>dog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/</a:t>
            </a:r>
            <a:r>
              <a:rPr lang="en-US" sz="2800" dirty="0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ship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57120" y="1314000"/>
              <a:ext cx="10943640" cy="4365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080" y="1308960"/>
                <a:ext cx="10952280" cy="43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99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96824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Linear Classifier(Visual Viewpoint)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162"/>
          <a:stretch/>
        </p:blipFill>
        <p:spPr>
          <a:xfrm>
            <a:off x="117230" y="717061"/>
            <a:ext cx="11957539" cy="56191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751400" y="1632960"/>
              <a:ext cx="7779240" cy="4432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8880" y="1630440"/>
                <a:ext cx="7787160" cy="443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65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54312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Visualization: 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7041"/>
          <a:stretch/>
        </p:blipFill>
        <p:spPr>
          <a:xfrm>
            <a:off x="0" y="1385524"/>
            <a:ext cx="12192000" cy="43468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27736" y="862304"/>
            <a:ext cx="11800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What’s going on inside </a:t>
            </a:r>
            <a:r>
              <a:rPr lang="en-US" sz="2800" dirty="0" err="1" smtClean="0">
                <a:latin typeface="Century Schoolbook" charset="0"/>
                <a:ea typeface="Century Schoolbook" charset="0"/>
                <a:cs typeface="Century Schoolbook" charset="0"/>
              </a:rPr>
              <a:t>ConvNets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?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065800" y="1058760"/>
              <a:ext cx="2012760" cy="80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59320" y="1051920"/>
                <a:ext cx="2024280" cy="8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6606</TotalTime>
  <Words>705</Words>
  <Application>Microsoft Office PowerPoint</Application>
  <PresentationFormat>Widescreen</PresentationFormat>
  <Paragraphs>128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pooya mohammadikazaj</cp:lastModifiedBy>
  <cp:revision>293</cp:revision>
  <dcterms:created xsi:type="dcterms:W3CDTF">2019-07-08T20:04:47Z</dcterms:created>
  <dcterms:modified xsi:type="dcterms:W3CDTF">2020-02-09T04:28:05Z</dcterms:modified>
</cp:coreProperties>
</file>